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171" r:id="rId1"/>
    <p:sldMasterId id="2147484346" r:id="rId2"/>
  </p:sldMasterIdLst>
  <p:notesMasterIdLst>
    <p:notesMasterId r:id="rId35"/>
  </p:notesMasterIdLst>
  <p:handoutMasterIdLst>
    <p:handoutMasterId r:id="rId36"/>
  </p:handoutMasterIdLst>
  <p:sldIdLst>
    <p:sldId id="262" r:id="rId3"/>
    <p:sldId id="256" r:id="rId4"/>
    <p:sldId id="2147470912" r:id="rId5"/>
    <p:sldId id="2147470913" r:id="rId6"/>
    <p:sldId id="2147470901" r:id="rId7"/>
    <p:sldId id="2147470905" r:id="rId8"/>
    <p:sldId id="2147470906" r:id="rId9"/>
    <p:sldId id="2147470908" r:id="rId10"/>
    <p:sldId id="2147470909" r:id="rId11"/>
    <p:sldId id="2147470903" r:id="rId12"/>
    <p:sldId id="2147470911" r:id="rId13"/>
    <p:sldId id="2147470910" r:id="rId14"/>
    <p:sldId id="2147470902" r:id="rId15"/>
    <p:sldId id="2147470904" r:id="rId16"/>
    <p:sldId id="263" r:id="rId17"/>
    <p:sldId id="316" r:id="rId18"/>
    <p:sldId id="1858" r:id="rId19"/>
    <p:sldId id="2147470907" r:id="rId20"/>
    <p:sldId id="2147470914" r:id="rId21"/>
    <p:sldId id="319" r:id="rId22"/>
    <p:sldId id="2147470890" r:id="rId23"/>
    <p:sldId id="2147470896" r:id="rId24"/>
    <p:sldId id="2147470891" r:id="rId25"/>
    <p:sldId id="2147470892" r:id="rId26"/>
    <p:sldId id="2147470894" r:id="rId27"/>
    <p:sldId id="2147470897" r:id="rId28"/>
    <p:sldId id="2147470898" r:id="rId29"/>
    <p:sldId id="2147470893" r:id="rId30"/>
    <p:sldId id="2147470915" r:id="rId31"/>
    <p:sldId id="2147470899" r:id="rId32"/>
    <p:sldId id="2147470917" r:id="rId33"/>
    <p:sldId id="2147470916"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userDrawn="1">
          <p15:clr>
            <a:srgbClr val="A4A3A4"/>
          </p15:clr>
        </p15:guide>
        <p15:guide id="3" pos="384" userDrawn="1">
          <p15:clr>
            <a:srgbClr val="A4A3A4"/>
          </p15:clr>
        </p15:guide>
        <p15:guide id="4" pos="7296" userDrawn="1">
          <p15:clr>
            <a:srgbClr val="A4A3A4"/>
          </p15:clr>
        </p15:guide>
        <p15:guide id="5" orient="horz" pos="216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42"/>
    <a:srgbClr val="EDEDF1"/>
    <a:srgbClr val="797EF9"/>
    <a:srgbClr val="1F6FEB"/>
    <a:srgbClr val="010406"/>
    <a:srgbClr val="010409"/>
    <a:srgbClr val="121212"/>
    <a:srgbClr val="0D1117"/>
    <a:srgbClr val="57CCC5"/>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7920" autoAdjust="0"/>
  </p:normalViewPr>
  <p:slideViewPr>
    <p:cSldViewPr snapToGrid="0">
      <p:cViewPr varScale="1">
        <p:scale>
          <a:sx n="48" d="100"/>
          <a:sy n="48" d="100"/>
        </p:scale>
        <p:origin x="2002" y="269"/>
      </p:cViewPr>
      <p:guideLst>
        <p:guide pos="3840"/>
        <p:guide pos="384"/>
        <p:guide pos="7296"/>
        <p:guide orient="horz" pos="2160"/>
      </p:guideLst>
    </p:cSldViewPr>
  </p:slid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83" d="100"/>
          <a:sy n="83" d="100"/>
        </p:scale>
        <p:origin x="3893" y="5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theme" Target="theme/theme1.xml"/><Relationship Id="rId21" Type="http://schemas.openxmlformats.org/officeDocument/2006/relationships/slide" Target="slides/slide19.xml"/><Relationship Id="rId34" Type="http://schemas.openxmlformats.org/officeDocument/2006/relationships/slide" Target="slides/slide32.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microsoft.com/office/2018/10/relationships/authors" Target="author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handoutMaster" Target="handoutMasters/handout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notesMaster" Target="notesMasters/notesMaster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FDC4D04-2EB0-464C-48A8-74A47FA2CC1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F16CE578-25CA-945D-83AB-513A58AEEFF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9327CE3-39BB-4C0D-B8F4-5438A8A5D8E8}" type="datetimeFigureOut">
              <a:rPr lang="en-US" smtClean="0"/>
              <a:t>9/27/2025</a:t>
            </a:fld>
            <a:endParaRPr lang="en-US"/>
          </a:p>
        </p:txBody>
      </p:sp>
      <p:sp>
        <p:nvSpPr>
          <p:cNvPr id="4" name="Footer Placeholder 3">
            <a:extLst>
              <a:ext uri="{FF2B5EF4-FFF2-40B4-BE49-F238E27FC236}">
                <a16:creationId xmlns:a16="http://schemas.microsoft.com/office/drawing/2014/main" id="{3055FFDA-9CFF-80A0-BAE4-1EA31D3AB2D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798C20C-F6EE-26C5-C654-374611AAEB3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CC6CD17-6046-4ECD-9994-DB83870001FC}" type="slidenum">
              <a:rPr lang="en-US" smtClean="0"/>
              <a:t>‹nº›</a:t>
            </a:fld>
            <a:endParaRPr lang="en-US"/>
          </a:p>
        </p:txBody>
      </p:sp>
    </p:spTree>
    <p:extLst>
      <p:ext uri="{BB962C8B-B14F-4D97-AF65-F5344CB8AC3E}">
        <p14:creationId xmlns:p14="http://schemas.microsoft.com/office/powerpoint/2010/main" val="405068647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7E30D9F-7979-9F46-8A30-921760FC9F4C}" type="datetimeFigureOut">
              <a:rPr lang="en-US" smtClean="0"/>
              <a:t>9/27/2025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E6C1656-E6D2-D941-BA7D-9511EB89057A}" type="slidenum">
              <a:rPr lang="en-US" smtClean="0"/>
              <a:t>‹nº›</a:t>
            </a:fld>
            <a:endParaRPr lang="en-US"/>
          </a:p>
        </p:txBody>
      </p:sp>
    </p:spTree>
    <p:extLst>
      <p:ext uri="{BB962C8B-B14F-4D97-AF65-F5344CB8AC3E}">
        <p14:creationId xmlns:p14="http://schemas.microsoft.com/office/powerpoint/2010/main" val="42384717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B60EB5-0E19-DC2C-92B1-CF1188CEF41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AD535D4-5AE0-D22F-F057-A5FA24F66C8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CADEDE6-826C-96A8-BE4E-3E73D8452F9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4D1C358-641C-842E-F043-8C1B35F8EC48}"/>
              </a:ext>
            </a:extLst>
          </p:cNvPr>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Aptos" panose="021100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a:t>
            </a:fld>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6550095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there's tons of rich features that have been developed over the years including integrated terminal support version control local history when you're modifying files and of course it is one of the most accessible code editors in the world.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6C1656-E6D2-D941-BA7D-9511EB89057A}"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3707027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as I mentioned Visual Studio code has completely transformed into an open source AI first code editor. Not only is Visual Studio code itself open source but so are the GitHub copilot chat integrations inside of VS code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6C1656-E6D2-D941-BA7D-9511EB89057A}"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0129548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we think of AI we often think of code completions when we're typing code but really agent mode has transformed how developers are building applications today at a rapid pace.
You can provide a context give it powerful tools to run commands in the terminal or speak directly to GitHub and it can understand your entire code base to complete tasks and implement rich functionality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6C1656-E6D2-D941-BA7D-9511EB89057A}"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9361632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GitHub copilot you get access to several models directly out-of-the-box or you can even bring your own API key to configure your own custom models that you want to use including ones that are running on your device with </a:t>
            </a:r>
            <a:r>
              <a:rPr lang="en-US" dirty="0" err="1"/>
              <a:t>ollama</a:t>
            </a:r>
            <a:r>
              <a:rPr lang="en-US" dirty="0"/>
              <a:t> for example</a:t>
            </a:r>
          </a:p>
          <a:p>
            <a:endParaRPr lang="en-US" dirty="0"/>
          </a:p>
          <a:p>
            <a:r>
              <a:rPr lang="en-US" dirty="0"/>
              <a:t>I mentioned that you can provide context, so you can reference files code bases you can even specifically reference HTML in the Dom for example </a:t>
            </a:r>
          </a:p>
          <a:p>
            <a:endParaRPr lang="en-US" dirty="0"/>
          </a:p>
          <a:p>
            <a:r>
              <a:rPr lang="en-US" dirty="0"/>
              <a:t>and then everything is highly customizable from exactly how you want the code to be generated and with your styles or to how you want a commit message to be generated with emojis for example everything is customizable directly to your liking for you and your team period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6C1656-E6D2-D941-BA7D-9511EB89057A}"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8138950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code completions when you're typing code are an essential part to Visual Studio code being an AI code editor.</a:t>
            </a:r>
          </a:p>
          <a:p>
            <a:endParaRPr lang="en-US" dirty="0"/>
          </a:p>
          <a:p>
            <a:r>
              <a:rPr lang="en-US" dirty="0" err="1"/>
              <a:t>vscode</a:t>
            </a:r>
            <a:r>
              <a:rPr lang="en-US" dirty="0"/>
              <a:t> goes a step further enabling predictions across code files based on the edits that you've already made. Change the name of a property it'll suggest automatically all of the other changes that need to be made in that file and you can tab </a:t>
            </a:r>
            <a:r>
              <a:rPr lang="en-US" dirty="0" err="1"/>
              <a:t>tab</a:t>
            </a:r>
            <a:r>
              <a:rPr lang="en-US" dirty="0"/>
              <a:t> </a:t>
            </a:r>
            <a:r>
              <a:rPr lang="en-US" dirty="0" err="1"/>
              <a:t>tab</a:t>
            </a:r>
            <a:r>
              <a:rPr lang="en-US" dirty="0"/>
              <a:t> to completion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6C1656-E6D2-D941-BA7D-9511EB89057A}"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3524353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rtl="0" fontAlgn="base">
              <a:buFont typeface="Arial" panose="020B0604020202020204" pitchFamily="34" charset="0"/>
              <a:buNone/>
            </a:pPr>
            <a:r>
              <a:rPr lang="en-US" dirty="0"/>
              <a:t>So really </a:t>
            </a:r>
            <a:r>
              <a:rPr lang="en-US" dirty="0" err="1"/>
              <a:t>github</a:t>
            </a:r>
            <a:r>
              <a:rPr lang="en-US" dirty="0"/>
              <a:t> copilot together with VS code are your pair programmers they're enabling you to create and bring your ideas to life faster than ever
Now while today we're going to be talking about the Visual Studio Code integration you know the GitHub copilot kind of works anywhere that you develop or your team develops including on github.com Visual Studio, </a:t>
            </a:r>
            <a:r>
              <a:rPr lang="en-US" dirty="0" err="1"/>
              <a:t>xcode</a:t>
            </a:r>
            <a:r>
              <a:rPr lang="en-US" dirty="0"/>
              <a:t>, </a:t>
            </a:r>
            <a:r>
              <a:rPr lang="en-US" dirty="0" err="1"/>
              <a:t>jetbrains</a:t>
            </a:r>
            <a:r>
              <a:rPr lang="en-US" dirty="0"/>
              <a:t> ides, </a:t>
            </a:r>
            <a:r>
              <a:rPr lang="en-US" dirty="0" err="1"/>
              <a:t>neovim</a:t>
            </a:r>
            <a:r>
              <a:rPr lang="en-US" dirty="0"/>
              <a:t>, and even on Azure. and the single subscription works with them all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6C1656-E6D2-D941-BA7D-9511EB89057A}"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0590707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15000"/>
              </a:lnSpc>
              <a:spcBef>
                <a:spcPts val="0"/>
              </a:spcBef>
              <a:spcAft>
                <a:spcPts val="800"/>
              </a:spcAft>
              <a:buClrTx/>
              <a:buSzTx/>
              <a:buFontTx/>
              <a:buNone/>
              <a:tabLst/>
              <a:defRPr/>
            </a:pPr>
            <a:r>
              <a:rPr lang="en-US" sz="1800" b="0" i="0" u="none" strike="noStrike" dirty="0">
                <a:solidFill>
                  <a:srgbClr val="000000"/>
                </a:solidFill>
                <a:effectLst/>
                <a:latin typeface="Mona Sans"/>
              </a:rPr>
              <a:t>For me, I spend most my day working not by myself, but with GitHub Copilot. I bounce off ideas, ask questions, and work on code together. </a:t>
            </a:r>
            <a:endParaRPr lang="en-US" sz="1800" dirty="0"/>
          </a:p>
          <a:p>
            <a:pPr marL="0" marR="0">
              <a:lnSpc>
                <a:spcPct val="115000"/>
              </a:lnSpc>
              <a:spcAft>
                <a:spcPts val="800"/>
              </a:spcAft>
              <a:buNone/>
            </a:pPr>
            <a:r>
              <a:rPr lang="en-US" sz="1800" kern="100" dirty="0">
                <a:effectLst/>
                <a:latin typeface="Aptos" panose="020B0004020202020204" pitchFamily="34" charset="0"/>
                <a:ea typeface="Aptos" panose="020B0004020202020204" pitchFamily="34" charset="0"/>
                <a:cs typeface="Arial" panose="020B0604020202020204" pitchFamily="34" charset="0"/>
              </a:rPr>
              <a:t> </a:t>
            </a:r>
          </a:p>
          <a:p>
            <a:pPr marL="0" marR="0">
              <a:lnSpc>
                <a:spcPct val="115000"/>
              </a:lnSpc>
              <a:spcAft>
                <a:spcPts val="800"/>
              </a:spcAft>
              <a:buNone/>
            </a:pPr>
            <a:r>
              <a:rPr lang="en-US" sz="1800" kern="100" dirty="0">
                <a:effectLst/>
                <a:latin typeface="Aptos" panose="020B0004020202020204" pitchFamily="34" charset="0"/>
                <a:ea typeface="Aptos" panose="020B0004020202020204" pitchFamily="34" charset="0"/>
                <a:cs typeface="Arial" panose="020B0604020202020204" pitchFamily="34" charset="0"/>
              </a:rPr>
              <a:t>In fact, I </a:t>
            </a:r>
            <a:r>
              <a:rPr lang="en-US" sz="1800" b="1" i="1" kern="100" dirty="0">
                <a:effectLst/>
                <a:latin typeface="Aptos" panose="020B0004020202020204" pitchFamily="34" charset="0"/>
                <a:ea typeface="Aptos" panose="020B0004020202020204" pitchFamily="34" charset="0"/>
                <a:cs typeface="Arial" panose="020B0604020202020204" pitchFamily="34" charset="0"/>
              </a:rPr>
              <a:t>ideate</a:t>
            </a:r>
            <a:r>
              <a:rPr lang="en-US" sz="1800" kern="100" dirty="0">
                <a:effectLst/>
                <a:latin typeface="Aptos" panose="020B0004020202020204" pitchFamily="34" charset="0"/>
                <a:ea typeface="Aptos" panose="020B0004020202020204" pitchFamily="34" charset="0"/>
                <a:cs typeface="Arial" panose="020B0604020202020204" pitchFamily="34" charset="0"/>
              </a:rPr>
              <a:t>, </a:t>
            </a:r>
            <a:r>
              <a:rPr lang="en-US" sz="1800" b="1" i="1" kern="100" dirty="0">
                <a:effectLst/>
                <a:latin typeface="Aptos" panose="020B0004020202020204" pitchFamily="34" charset="0"/>
                <a:ea typeface="Aptos" panose="020B0004020202020204" pitchFamily="34" charset="0"/>
                <a:cs typeface="Arial" panose="020B0604020202020204" pitchFamily="34" charset="0"/>
              </a:rPr>
              <a:t>design</a:t>
            </a:r>
            <a:r>
              <a:rPr lang="en-US" sz="1800" kern="100" dirty="0">
                <a:effectLst/>
                <a:latin typeface="Aptos" panose="020B0004020202020204" pitchFamily="34" charset="0"/>
                <a:ea typeface="Aptos" panose="020B0004020202020204" pitchFamily="34" charset="0"/>
                <a:cs typeface="Arial" panose="020B0604020202020204" pitchFamily="34" charset="0"/>
              </a:rPr>
              <a:t>, </a:t>
            </a:r>
            <a:r>
              <a:rPr lang="en-US" sz="1800" b="1" i="1" kern="100" dirty="0">
                <a:effectLst/>
                <a:latin typeface="Aptos" panose="020B0004020202020204" pitchFamily="34" charset="0"/>
                <a:ea typeface="Aptos" panose="020B0004020202020204" pitchFamily="34" charset="0"/>
                <a:cs typeface="Arial" panose="020B0604020202020204" pitchFamily="34" charset="0"/>
              </a:rPr>
              <a:t>build, deploy </a:t>
            </a:r>
            <a:r>
              <a:rPr lang="en-US" sz="1800" kern="100" dirty="0">
                <a:effectLst/>
                <a:latin typeface="Aptos" panose="020B0004020202020204" pitchFamily="34" charset="0"/>
                <a:ea typeface="Aptos" panose="020B0004020202020204" pitchFamily="34" charset="0"/>
                <a:cs typeface="Arial" panose="020B0604020202020204" pitchFamily="34" charset="0"/>
              </a:rPr>
              <a:t>and </a:t>
            </a:r>
            <a:r>
              <a:rPr lang="en-US" sz="1800" b="1" i="1" kern="100" dirty="0">
                <a:effectLst/>
                <a:latin typeface="Aptos" panose="020B0004020202020204" pitchFamily="34" charset="0"/>
                <a:ea typeface="Aptos" panose="020B0004020202020204" pitchFamily="34" charset="0"/>
                <a:cs typeface="Arial" panose="020B0604020202020204" pitchFamily="34" charset="0"/>
              </a:rPr>
              <a:t>maintain </a:t>
            </a:r>
            <a:r>
              <a:rPr lang="en-US" sz="1800" b="0" i="0" kern="100" dirty="0">
                <a:effectLst/>
                <a:latin typeface="Aptos" panose="020B0004020202020204" pitchFamily="34" charset="0"/>
                <a:ea typeface="Aptos" panose="020B0004020202020204" pitchFamily="34" charset="0"/>
                <a:cs typeface="Arial" panose="020B0604020202020204" pitchFamily="34" charset="0"/>
              </a:rPr>
              <a:t>everything with GitHub Copilot. It really is my command center regardless of what I am doing and VS code is the glue that bring it all together.</a:t>
            </a:r>
            <a:endParaRPr lang="en-US" b="0" i="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200" b="0" i="0" u="none" strike="noStrike" kern="1200" cap="none" spc="0" normalizeH="0" baseline="0" noProof="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9525129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61C351-5795-E88F-538D-9BBEA501502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C454E35-AFC7-C09F-BB27-1DF4EF7A7299}"/>
              </a:ext>
            </a:extLst>
          </p:cNvPr>
          <p:cNvSpPr>
            <a:spLocks noGrp="1" noRot="1" noChangeAspect="1"/>
          </p:cNvSpPr>
          <p:nvPr>
            <p:ph type="sldImg"/>
          </p:nvPr>
        </p:nvSpPr>
        <p:spPr>
          <a:xfrm>
            <a:off x="-458788" y="3048000"/>
            <a:ext cx="14633576" cy="8231188"/>
          </a:xfrm>
          <a:prstGeom prst="rect">
            <a:avLst/>
          </a:prstGeom>
          <a:noFill/>
          <a:ln w="12700">
            <a:solidFill>
              <a:prstClr val="black"/>
            </a:solidFill>
          </a:ln>
        </p:spPr>
      </p:sp>
      <p:sp>
        <p:nvSpPr>
          <p:cNvPr id="3" name="Notes Placeholder 2">
            <a:extLst>
              <a:ext uri="{FF2B5EF4-FFF2-40B4-BE49-F238E27FC236}">
                <a16:creationId xmlns:a16="http://schemas.microsoft.com/office/drawing/2014/main" id="{49CA932E-C3AA-2B6E-5333-263BA64461BA}"/>
              </a:ext>
            </a:extLst>
          </p:cNvPr>
          <p:cNvSpPr>
            <a:spLocks noGrp="1"/>
          </p:cNvSpPr>
          <p:nvPr>
            <p:ph type="body" idx="1"/>
          </p:nvPr>
        </p:nvSpPr>
        <p:spPr>
          <a:xfrm>
            <a:off x="1371600" y="11736388"/>
            <a:ext cx="10972800" cy="9602787"/>
          </a:xfrm>
          <a:prstGeom prst="rect">
            <a:avLst/>
          </a:prstGeom>
        </p:spPr>
        <p:txBody>
          <a:bodyPr/>
          <a:lstStyle/>
          <a:p>
            <a:r>
              <a:rPr lang="en-US" sz="1800" b="1" dirty="0">
                <a:effectLst/>
                <a:latin typeface="Aptos" panose="020B0004020202020204" pitchFamily="34" charset="0"/>
                <a:ea typeface="Aptos" panose="020B0004020202020204" pitchFamily="34" charset="0"/>
                <a:cs typeface="Arial" panose="020B0604020202020204" pitchFamily="34" charset="0"/>
              </a:rPr>
              <a:t>Now I just want to write code, but actually mode developers spend a fraction of their time coding, in fact it is about 14%</a:t>
            </a:r>
          </a:p>
          <a:p>
            <a:endParaRPr lang="en-US" sz="1800" b="1" dirty="0">
              <a:effectLst/>
              <a:latin typeface="Aptos" panose="020B0004020202020204" pitchFamily="34" charset="0"/>
              <a:ea typeface="Aptos" panose="020B0004020202020204" pitchFamily="34" charset="0"/>
              <a:cs typeface="Arial" panose="020B0604020202020204" pitchFamily="34" charset="0"/>
            </a:endParaRPr>
          </a:p>
          <a:p>
            <a:r>
              <a:rPr lang="en-US" sz="1800" b="1" dirty="0">
                <a:effectLst/>
                <a:latin typeface="Aptos" panose="020B0004020202020204" pitchFamily="34" charset="0"/>
                <a:ea typeface="Aptos" panose="020B0004020202020204" pitchFamily="34" charset="0"/>
                <a:cs typeface="Arial" panose="020B0604020202020204" pitchFamily="34" charset="0"/>
              </a:rPr>
              <a:t>To me this is all about reducing TOIL. Every ones hates something in this circle, that is taking away from actually coding.</a:t>
            </a:r>
          </a:p>
        </p:txBody>
      </p:sp>
    </p:spTree>
    <p:extLst>
      <p:ext uri="{BB962C8B-B14F-4D97-AF65-F5344CB8AC3E}">
        <p14:creationId xmlns:p14="http://schemas.microsoft.com/office/powerpoint/2010/main" val="8086725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30E914-48C6-4FEB-4BBD-86127EC6C4D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46CB3BD-16C8-D66C-99B8-3D51DF98CA13}"/>
              </a:ext>
            </a:extLst>
          </p:cNvPr>
          <p:cNvSpPr>
            <a:spLocks noGrp="1" noRot="1" noChangeAspect="1"/>
          </p:cNvSpPr>
          <p:nvPr>
            <p:ph type="sldImg"/>
          </p:nvPr>
        </p:nvSpPr>
        <p:spPr>
          <a:xfrm>
            <a:off x="-458788" y="3048000"/>
            <a:ext cx="14633576" cy="8231188"/>
          </a:xfrm>
          <a:prstGeom prst="rect">
            <a:avLst/>
          </a:prstGeom>
          <a:noFill/>
          <a:ln w="12700">
            <a:solidFill>
              <a:prstClr val="black"/>
            </a:solidFill>
          </a:ln>
        </p:spPr>
      </p:sp>
      <p:sp>
        <p:nvSpPr>
          <p:cNvPr id="3" name="Notes Placeholder 2">
            <a:extLst>
              <a:ext uri="{FF2B5EF4-FFF2-40B4-BE49-F238E27FC236}">
                <a16:creationId xmlns:a16="http://schemas.microsoft.com/office/drawing/2014/main" id="{DD4B1009-1CA1-8A04-4B38-847870C9C26F}"/>
              </a:ext>
            </a:extLst>
          </p:cNvPr>
          <p:cNvSpPr>
            <a:spLocks noGrp="1"/>
          </p:cNvSpPr>
          <p:nvPr>
            <p:ph type="body" idx="1"/>
          </p:nvPr>
        </p:nvSpPr>
        <p:spPr>
          <a:xfrm>
            <a:off x="1371600" y="11736388"/>
            <a:ext cx="10972800" cy="9602787"/>
          </a:xfrm>
          <a:prstGeom prst="rect">
            <a:avLst/>
          </a:prstGeom>
        </p:spPr>
        <p:txBody>
          <a:bodyPr/>
          <a:lstStyle/>
          <a:p>
            <a:r>
              <a:rPr lang="en-US" sz="1800" b="1" dirty="0">
                <a:effectLst/>
                <a:latin typeface="Aptos" panose="020B0004020202020204" pitchFamily="34" charset="0"/>
                <a:ea typeface="Aptos" panose="020B0004020202020204" pitchFamily="34" charset="0"/>
                <a:cs typeface="Arial" panose="020B0604020202020204" pitchFamily="34" charset="0"/>
              </a:rPr>
              <a:t>But GitHub Copilot can help with that. </a:t>
            </a:r>
          </a:p>
          <a:p>
            <a:endParaRPr lang="en-US" sz="1800" b="1" dirty="0">
              <a:effectLst/>
              <a:latin typeface="Aptos" panose="020B0004020202020204" pitchFamily="34" charset="0"/>
              <a:ea typeface="Aptos" panose="020B0004020202020204" pitchFamily="34" charset="0"/>
              <a:cs typeface="Arial" panose="020B0604020202020204" pitchFamily="34" charset="0"/>
            </a:endParaRPr>
          </a:p>
          <a:p>
            <a:r>
              <a:rPr lang="en-US" sz="1800" b="1" dirty="0">
                <a:effectLst/>
                <a:latin typeface="Aptos" panose="020B0004020202020204" pitchFamily="34" charset="0"/>
                <a:ea typeface="Aptos" panose="020B0004020202020204" pitchFamily="34" charset="0"/>
                <a:cs typeface="Arial" panose="020B0604020202020204" pitchFamily="34" charset="0"/>
              </a:rPr>
              <a:t>So hopefully you grow the part of the chart that YOU love. For me I love coding and designing, and now I get to do more that that then ever.</a:t>
            </a:r>
          </a:p>
        </p:txBody>
      </p:sp>
    </p:spTree>
    <p:extLst>
      <p:ext uri="{BB962C8B-B14F-4D97-AF65-F5344CB8AC3E}">
        <p14:creationId xmlns:p14="http://schemas.microsoft.com/office/powerpoint/2010/main" val="933298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with that out of the way let's just get into it and take a look at all this in action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6C1656-E6D2-D941-BA7D-9511EB89057A}"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1183392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200" b="0" i="0" u="none" strike="noStrike" kern="1200" cap="none" spc="0" normalizeH="0" baseline="0" noProof="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CE6C00-6B3D-0B50-AD4F-F05A0DB0575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4C8B748-8F42-17A6-AAA0-0E865E10613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F602C45-E9AF-ADE6-D127-3C36A881BFBE}"/>
              </a:ext>
            </a:extLst>
          </p:cNvPr>
          <p:cNvSpPr>
            <a:spLocks noGrp="1"/>
          </p:cNvSpPr>
          <p:nvPr>
            <p:ph type="body" idx="1"/>
          </p:nvPr>
        </p:nvSpPr>
        <p:spPr/>
        <p:txBody>
          <a:bodyPr/>
          <a:lstStyle/>
          <a:p>
            <a:pPr marL="0" marR="0" lvl="0" indent="0">
              <a:lnSpc>
                <a:spcPct val="115000"/>
              </a:lnSpc>
              <a:spcAft>
                <a:spcPts val="800"/>
              </a:spcAft>
              <a:buFont typeface="Symbol" panose="05050102010706020507" pitchFamily="18" charset="2"/>
              <a:buNone/>
            </a:pPr>
            <a:r>
              <a:rPr lang="en-US" sz="1800" b="1" i="1" kern="100" dirty="0">
                <a:effectLst/>
                <a:latin typeface="Aptos" panose="020B0004020202020204" pitchFamily="34" charset="0"/>
                <a:ea typeface="Aptos" panose="020B0004020202020204" pitchFamily="34" charset="0"/>
                <a:cs typeface="Arial" panose="020B0604020202020204" pitchFamily="34" charset="0"/>
              </a:rPr>
              <a:t>so let's recap and take a look at Even more AI features in VS code</a:t>
            </a:r>
          </a:p>
          <a:p>
            <a:pPr marL="0" marR="0" lvl="0" indent="0">
              <a:lnSpc>
                <a:spcPct val="115000"/>
              </a:lnSpc>
              <a:spcAft>
                <a:spcPts val="800"/>
              </a:spcAft>
              <a:buFont typeface="Symbol" panose="05050102010706020507" pitchFamily="18" charset="2"/>
              <a:buNone/>
            </a:pPr>
            <a:endParaRPr lang="en-US" sz="1800" b="1" i="1" kern="100" dirty="0">
              <a:effectLst/>
              <a:latin typeface="Aptos" panose="020B0004020202020204" pitchFamily="34" charset="0"/>
              <a:ea typeface="Aptos" panose="020B0004020202020204" pitchFamily="34" charset="0"/>
              <a:cs typeface="Arial" panose="020B0604020202020204" pitchFamily="34" charset="0"/>
            </a:endParaRPr>
          </a:p>
          <a:p>
            <a:pPr marL="0" marR="0" lvl="0" indent="0">
              <a:lnSpc>
                <a:spcPct val="115000"/>
              </a:lnSpc>
              <a:spcAft>
                <a:spcPts val="800"/>
              </a:spcAft>
              <a:buFont typeface="Symbol" panose="05050102010706020507" pitchFamily="18" charset="2"/>
              <a:buNone/>
            </a:pPr>
            <a:r>
              <a:rPr lang="en-US" sz="1800" b="1" i="1" kern="100" dirty="0">
                <a:effectLst/>
                <a:latin typeface="Aptos" panose="020B0004020202020204" pitchFamily="34" charset="0"/>
                <a:ea typeface="Aptos" panose="020B0004020202020204" pitchFamily="34" charset="0"/>
                <a:cs typeface="Arial" panose="020B0604020202020204" pitchFamily="34" charset="0"/>
              </a:rPr>
              <a:t>Agent mode</a:t>
            </a:r>
            <a:r>
              <a:rPr lang="en-US" sz="1800" kern="100" dirty="0">
                <a:effectLst/>
                <a:latin typeface="Aptos" panose="020B0004020202020204" pitchFamily="34" charset="0"/>
                <a:ea typeface="Aptos" panose="020B0004020202020204" pitchFamily="34" charset="0"/>
                <a:cs typeface="Arial" panose="020B0604020202020204" pitchFamily="34" charset="0"/>
              </a:rPr>
              <a:t> has been available in </a:t>
            </a:r>
            <a:r>
              <a:rPr lang="en-US" sz="1800" b="1" i="1" kern="100" dirty="0">
                <a:effectLst/>
                <a:latin typeface="Aptos" panose="020B0004020202020204" pitchFamily="34" charset="0"/>
                <a:ea typeface="Aptos" panose="020B0004020202020204" pitchFamily="34" charset="0"/>
                <a:cs typeface="Arial" panose="020B0604020202020204" pitchFamily="34" charset="0"/>
              </a:rPr>
              <a:t>VS Code for a </a:t>
            </a:r>
            <a:r>
              <a:rPr lang="en-US" sz="1800" b="1" i="1" kern="100" dirty="0" err="1">
                <a:effectLst/>
                <a:latin typeface="Aptos" panose="020B0004020202020204" pitchFamily="34" charset="0"/>
                <a:ea typeface="Aptos" panose="020B0004020202020204" pitchFamily="34" charset="0"/>
                <a:cs typeface="Arial" panose="020B0604020202020204" pitchFamily="34" charset="0"/>
              </a:rPr>
              <a:t>a</a:t>
            </a:r>
            <a:r>
              <a:rPr lang="en-US" sz="1800" b="1" i="1" kern="100" dirty="0">
                <a:effectLst/>
                <a:latin typeface="Aptos" panose="020B0004020202020204" pitchFamily="34" charset="0"/>
                <a:ea typeface="Aptos" panose="020B0004020202020204" pitchFamily="34" charset="0"/>
                <a:cs typeface="Arial" panose="020B0604020202020204" pitchFamily="34" charset="0"/>
              </a:rPr>
              <a:t> while</a:t>
            </a:r>
            <a:r>
              <a:rPr lang="en-US" sz="1800" kern="100" dirty="0">
                <a:effectLst/>
                <a:latin typeface="Aptos" panose="020B0004020202020204" pitchFamily="34" charset="0"/>
                <a:ea typeface="Aptos" panose="020B0004020202020204" pitchFamily="34" charset="0"/>
                <a:cs typeface="Arial" panose="020B0604020202020204" pitchFamily="34" charset="0"/>
              </a:rPr>
              <a:t>.</a:t>
            </a:r>
          </a:p>
          <a:p>
            <a:pPr marL="342900" marR="0" lvl="0" indent="-342900">
              <a:lnSpc>
                <a:spcPct val="115000"/>
              </a:lnSpc>
              <a:spcAft>
                <a:spcPts val="800"/>
              </a:spcAft>
              <a:buFont typeface="Symbol" panose="05050102010706020507" pitchFamily="18" charset="2"/>
              <a:buChar char=""/>
            </a:pPr>
            <a:r>
              <a:rPr lang="en-US" sz="1800" dirty="0">
                <a:effectLst/>
                <a:latin typeface="Aptos" panose="020B0004020202020204" pitchFamily="34" charset="0"/>
                <a:ea typeface="Aptos" panose="020B0004020202020204" pitchFamily="34" charset="0"/>
                <a:cs typeface="Arial" panose="020B0604020202020204" pitchFamily="34" charset="0"/>
              </a:rPr>
              <a:t>And </a:t>
            </a:r>
            <a:r>
              <a:rPr lang="en-US" sz="1800" b="1" i="1" dirty="0">
                <a:effectLst/>
                <a:latin typeface="Aptos" panose="020B0004020202020204" pitchFamily="34" charset="0"/>
                <a:ea typeface="Aptos" panose="020B0004020202020204" pitchFamily="34" charset="0"/>
                <a:cs typeface="Arial" panose="020B0604020202020204" pitchFamily="34" charset="0"/>
              </a:rPr>
              <a:t>agent mode</a:t>
            </a:r>
            <a:r>
              <a:rPr lang="en-US" sz="1800" dirty="0">
                <a:effectLst/>
                <a:latin typeface="Aptos" panose="020B0004020202020204" pitchFamily="34" charset="0"/>
                <a:ea typeface="Aptos" panose="020B0004020202020204" pitchFamily="34" charset="0"/>
                <a:cs typeface="Arial" panose="020B0604020202020204" pitchFamily="34" charset="0"/>
              </a:rPr>
              <a:t> is also available in out  </a:t>
            </a:r>
            <a:r>
              <a:rPr lang="en-US" sz="1800" b="1" i="1" dirty="0">
                <a:effectLst/>
                <a:latin typeface="Aptos" panose="020B0004020202020204" pitchFamily="34" charset="0"/>
                <a:ea typeface="Aptos" panose="020B0004020202020204" pitchFamily="34" charset="0"/>
                <a:cs typeface="Arial" panose="020B0604020202020204" pitchFamily="34" charset="0"/>
              </a:rPr>
              <a:t>for JetBrains IDEs</a:t>
            </a:r>
            <a:r>
              <a:rPr lang="en-US" sz="1800" dirty="0">
                <a:effectLst/>
                <a:latin typeface="Aptos" panose="020B0004020202020204" pitchFamily="34" charset="0"/>
                <a:ea typeface="Aptos" panose="020B0004020202020204" pitchFamily="34" charset="0"/>
                <a:cs typeface="Arial" panose="020B0604020202020204" pitchFamily="34" charset="0"/>
              </a:rPr>
              <a:t>, </a:t>
            </a:r>
            <a:r>
              <a:rPr lang="en-US" sz="1800" b="1" i="1" dirty="0">
                <a:effectLst/>
                <a:latin typeface="Aptos" panose="020B0004020202020204" pitchFamily="34" charset="0"/>
                <a:ea typeface="Aptos" panose="020B0004020202020204" pitchFamily="34" charset="0"/>
                <a:cs typeface="Arial" panose="020B0604020202020204" pitchFamily="34" charset="0"/>
              </a:rPr>
              <a:t>Eclipse</a:t>
            </a:r>
            <a:r>
              <a:rPr lang="en-US" sz="1800" dirty="0">
                <a:effectLst/>
                <a:latin typeface="Aptos" panose="020B0004020202020204" pitchFamily="34" charset="0"/>
                <a:ea typeface="Aptos" panose="020B0004020202020204" pitchFamily="34" charset="0"/>
                <a:cs typeface="Arial" panose="020B0604020202020204" pitchFamily="34" charset="0"/>
              </a:rPr>
              <a:t>, </a:t>
            </a:r>
            <a:r>
              <a:rPr lang="en-US" sz="1800" b="1" i="1" kern="100" dirty="0">
                <a:effectLst/>
                <a:latin typeface="Aptos" panose="020B0004020202020204" pitchFamily="34" charset="0"/>
                <a:ea typeface="Aptos" panose="020B0004020202020204" pitchFamily="34" charset="0"/>
                <a:cs typeface="Arial" panose="020B0604020202020204" pitchFamily="34" charset="0"/>
              </a:rPr>
              <a:t>Visual Studio, </a:t>
            </a:r>
            <a:r>
              <a:rPr lang="en-US" sz="1800" dirty="0">
                <a:effectLst/>
                <a:latin typeface="Aptos" panose="020B0004020202020204" pitchFamily="34" charset="0"/>
                <a:ea typeface="Aptos" panose="020B0004020202020204" pitchFamily="34" charset="0"/>
                <a:cs typeface="Arial" panose="020B0604020202020204" pitchFamily="34" charset="0"/>
              </a:rPr>
              <a:t>and </a:t>
            </a:r>
            <a:r>
              <a:rPr lang="en-US" sz="1800" b="1" i="1" dirty="0">
                <a:effectLst/>
                <a:latin typeface="Aptos" panose="020B0004020202020204" pitchFamily="34" charset="0"/>
                <a:ea typeface="Aptos" panose="020B0004020202020204" pitchFamily="34" charset="0"/>
                <a:cs typeface="Arial" panose="020B0604020202020204" pitchFamily="34" charset="0"/>
              </a:rPr>
              <a:t>Xcode</a:t>
            </a:r>
            <a:r>
              <a:rPr lang="en-US" sz="1800" dirty="0">
                <a:effectLst/>
                <a:latin typeface="Aptos" panose="020B0004020202020204" pitchFamily="34" charset="0"/>
                <a:ea typeface="Aptos" panose="020B0004020202020204" pitchFamily="34" charset="0"/>
                <a:cs typeface="Arial" panose="020B0604020202020204" pitchFamily="34" charset="0"/>
              </a:rPr>
              <a:t>. </a:t>
            </a:r>
          </a:p>
          <a:p>
            <a:pPr marL="342900" marR="0" lvl="0" indent="-342900">
              <a:lnSpc>
                <a:spcPct val="115000"/>
              </a:lnSpc>
              <a:spcAft>
                <a:spcPts val="800"/>
              </a:spcAft>
              <a:buFont typeface="Symbol" panose="05050102010706020507" pitchFamily="18" charset="2"/>
              <a:buChar char=""/>
            </a:pPr>
            <a:endParaRPr lang="en-US" sz="1800" dirty="0">
              <a:effectLst/>
              <a:latin typeface="Aptos" panose="020B0004020202020204" pitchFamily="34" charset="0"/>
              <a:cs typeface="Arial" panose="020B0604020202020204" pitchFamily="34" charset="0"/>
            </a:endParaRPr>
          </a:p>
          <a:p>
            <a:pPr marL="0" marR="0" lvl="0" indent="0">
              <a:lnSpc>
                <a:spcPct val="115000"/>
              </a:lnSpc>
              <a:spcAft>
                <a:spcPts val="800"/>
              </a:spcAft>
              <a:buFont typeface="Symbol" panose="05050102010706020507" pitchFamily="18" charset="2"/>
              <a:buNone/>
            </a:pPr>
            <a:r>
              <a:rPr lang="en-US" dirty="0"/>
              <a:t>it truly transforms how you work by being able to work across your entire code base and it puts you in control with advanced customizations and access to several models. This pairs nicely with the main ask mode which enables you to just have conversations and get in-depth insight into your project with even more models that are made for deep thinking </a:t>
            </a:r>
          </a:p>
        </p:txBody>
      </p:sp>
      <p:sp>
        <p:nvSpPr>
          <p:cNvPr id="4" name="Slide Number Placeholder 3">
            <a:extLst>
              <a:ext uri="{FF2B5EF4-FFF2-40B4-BE49-F238E27FC236}">
                <a16:creationId xmlns:a16="http://schemas.microsoft.com/office/drawing/2014/main" id="{5C5A1F90-2DAE-ACDB-3564-4795F907A4A2}"/>
              </a:ext>
            </a:extLst>
          </p:cNvPr>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Aptos" panose="021100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20</a:t>
            </a:fld>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6593134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have been mentioning models, and there there are tons of models available not only in agent mode but also in ask mode as well these models are available across VS code but also on github.com things for example like GPT 5 mini have unlimited requests and newer models like GTP 5, Gemini 2.5 pro and Claude sonnet 4 are available directly inside of VS code really leveling up how you work with agent mode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6C1656-E6D2-D941-BA7D-9511EB89057A}"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0020120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super powerful feature in addition to having built-in models is the ability to bring your own key so if you're using services like Google, open AI, Azure, open router, or anthropic you can just add your keys directly and select different models that are available based on your subscription to those specific services.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6C1656-E6D2-D941-BA7D-9511EB89057A}"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96095596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0DE6A7-DA9F-779F-3173-9A82C0C4694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4C0501C-54A8-42E9-882C-89FF99AC6C01}"/>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F0C5562B-326F-F8E4-E7AC-9DEE50B53B4C}"/>
              </a:ext>
            </a:extLst>
          </p:cNvPr>
          <p:cNvSpPr>
            <a:spLocks noGrp="1"/>
          </p:cNvSpPr>
          <p:nvPr>
            <p:ph type="body" idx="1"/>
          </p:nvPr>
        </p:nvSpPr>
        <p:spPr/>
        <p:txBody>
          <a:bodyPr/>
          <a:lstStyle/>
          <a:p>
            <a:r>
              <a:rPr lang="en-US" dirty="0"/>
              <a:t>we talk a little bit about customization not only are you able to create reusable repeatable AI flows with prompt files but you can completely transform how the coding agents are working on your code base with custom instructions. These custom instructions give them insight not only into your project structure but also your best practices of how you like code created and structured in your project. and there's new things like custom modes that enable you to create custom chat and agent integrations such as planning mode or debugging mode that help guide the agent to how you want to interact with it.</a:t>
            </a:r>
          </a:p>
          <a:p>
            <a:endParaRPr lang="en-US" dirty="0"/>
          </a:p>
          <a:p>
            <a:r>
              <a:rPr lang="en-US" dirty="0"/>
              <a:t>To get you started with these customizations, check out the Awesome Copilot repo, https://aka.ms/awesome-github-copilot, which has over 200 community contributed customizations to cover all sorts of scenarios – and contribute your own!</a:t>
            </a:r>
          </a:p>
        </p:txBody>
      </p:sp>
      <p:sp>
        <p:nvSpPr>
          <p:cNvPr id="4" name="Slide Number Placeholder 3">
            <a:extLst>
              <a:ext uri="{FF2B5EF4-FFF2-40B4-BE49-F238E27FC236}">
                <a16:creationId xmlns:a16="http://schemas.microsoft.com/office/drawing/2014/main" id="{89730B4F-FC8C-110E-4619-121A39CE0624}"/>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6C1656-E6D2-D941-BA7D-9511EB89057A}"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06739383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Extensibility is a huge part of working with agents and model context protocol is the standardization way of enabling AI applications to provide additional context and tools available to the alms. visual studio code has the entire MCP specification integrated like we saw including </a:t>
            </a:r>
            <a:r>
              <a:rPr lang="en-US" dirty="0" err="1"/>
              <a:t>oauth</a:t>
            </a:r>
            <a:r>
              <a:rPr lang="en-US" dirty="0"/>
              <a:t> prompts sampling resources and of course tools that enable you to not only query but also create on your behalf period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6C1656-E6D2-D941-BA7D-9511EB89057A}"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37936953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with the built in browser you can not only get a live view of your running application but you can also select elements that you want to work on and directly communicate with the chat and agent to give it additional context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6C1656-E6D2-D941-BA7D-9511EB89057A}"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1374868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a really cool part here is that when you're working with the agent it's not just for code it can be for JSON files or markdown files or if you're doing data science and AI engineering work with </a:t>
            </a:r>
            <a:r>
              <a:rPr lang="en-US" dirty="0" err="1"/>
              <a:t>jupiter</a:t>
            </a:r>
            <a:r>
              <a:rPr lang="en-US" dirty="0"/>
              <a:t> notebooks it's available right there as well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6C1656-E6D2-D941-BA7D-9511EB89057A}"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4252069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A020F6-A8D4-6A83-EB9E-4D4B75BD00D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55DB534-63FE-DBD6-5674-68FD1C4C9C12}"/>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42DEB562-649E-CF73-99E5-F75765676B55}"/>
              </a:ext>
            </a:extLst>
          </p:cNvPr>
          <p:cNvSpPr>
            <a:spLocks noGrp="1"/>
          </p:cNvSpPr>
          <p:nvPr>
            <p:ph type="body" idx="1"/>
          </p:nvPr>
        </p:nvSpPr>
        <p:spPr/>
        <p:txBody>
          <a:bodyPr/>
          <a:lstStyle/>
          <a:p>
            <a:r>
              <a:rPr lang="en-US" dirty="0"/>
              <a:t>and there are specialized agents that work inside of agent mode such as the Java and </a:t>
            </a:r>
            <a:r>
              <a:rPr lang="en-US" dirty="0" err="1"/>
              <a:t>.net</a:t>
            </a:r>
            <a:r>
              <a:rPr lang="en-US" dirty="0"/>
              <a:t> upgrade assistants that enable you to get your applications upgraded to the latest versions in no time at all </a:t>
            </a:r>
          </a:p>
        </p:txBody>
      </p:sp>
      <p:sp>
        <p:nvSpPr>
          <p:cNvPr id="4" name="Slide Number Placeholder 3">
            <a:extLst>
              <a:ext uri="{FF2B5EF4-FFF2-40B4-BE49-F238E27FC236}">
                <a16:creationId xmlns:a16="http://schemas.microsoft.com/office/drawing/2014/main" id="{54CDA6CF-64F5-3114-64CA-5E9968A80140}"/>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6C1656-E6D2-D941-BA7D-9511EB89057A}"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71017279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69E0AE-1328-4C05-22FC-869CF3B4A62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A6A71C3-002A-DE1D-B8A8-49483B6B242F}"/>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7B4D5F13-AABA-42EB-85A5-6A24D26D98C4}"/>
              </a:ext>
            </a:extLst>
          </p:cNvPr>
          <p:cNvSpPr>
            <a:spLocks noGrp="1"/>
          </p:cNvSpPr>
          <p:nvPr>
            <p:ph type="body" idx="1"/>
          </p:nvPr>
        </p:nvSpPr>
        <p:spPr/>
        <p:txBody>
          <a:bodyPr/>
          <a:lstStyle/>
          <a:p>
            <a:r>
              <a:rPr lang="en-US" dirty="0"/>
              <a:t>and finally I want to point out that it's not just about coding directly in the editor it is how we use agents everywhere to achieve even more with the GitHub coding agent that is available on github.com you can easily hand off tasks that come to mind either on github.com or directly inside of VS code that's a wonderful way of collaborating with AI agents in your workflow </a:t>
            </a:r>
          </a:p>
        </p:txBody>
      </p:sp>
      <p:sp>
        <p:nvSpPr>
          <p:cNvPr id="4" name="Slide Number Placeholder 3">
            <a:extLst>
              <a:ext uri="{FF2B5EF4-FFF2-40B4-BE49-F238E27FC236}">
                <a16:creationId xmlns:a16="http://schemas.microsoft.com/office/drawing/2014/main" id="{A668B682-437A-C84D-C548-36A8AF8591EE}"/>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6C1656-E6D2-D941-BA7D-9511EB89057A}"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13274349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3D98A8-709F-1691-CBF0-15FD72B2EE0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E038D20-359B-8D0E-68F8-9DB6343CA2C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E528F7E-7B63-D0BA-688D-B65D5C245A57}"/>
              </a:ext>
            </a:extLst>
          </p:cNvPr>
          <p:cNvSpPr>
            <a:spLocks noGrp="1"/>
          </p:cNvSpPr>
          <p:nvPr>
            <p:ph type="body" idx="1"/>
          </p:nvPr>
        </p:nvSpPr>
        <p:spPr/>
        <p:txBody>
          <a:bodyPr/>
          <a:lstStyle/>
          <a:p>
            <a:r>
              <a:rPr lang="en-US"/>
              <a:t>and that is a complete overview of not only in Visual Studio code but also how does become the open source AI code editor for developers around the world </a:t>
            </a:r>
            <a:endParaRPr lang="en-US" dirty="0"/>
          </a:p>
        </p:txBody>
      </p:sp>
      <p:sp>
        <p:nvSpPr>
          <p:cNvPr id="4" name="Slide Number Placeholder 3">
            <a:extLst>
              <a:ext uri="{FF2B5EF4-FFF2-40B4-BE49-F238E27FC236}">
                <a16:creationId xmlns:a16="http://schemas.microsoft.com/office/drawing/2014/main" id="{ED934C96-1302-22C7-42B8-6E851D7CF2D4}"/>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6C1656-E6D2-D941-BA7D-9511EB89057A}"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6046073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Today we're going to start with giving a brief introduction to VS code if you are brand new to VS code
And after that we're going to take a look at some of the new API editor features that are really turning Visual Studio code into an agentic code editor
We're going to take a look at a bunch of these things in action and then give you an overview of all these new features that you can take advantage of today
Then finally we'll have a little bit of time for Q&amp;A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6C1656-E6D2-D941-BA7D-9511EB89057A}"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409371785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685ECB-2FF3-2DEF-BD37-D0E4F7FA2AD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95592D8-F7E2-86F8-49B6-5D8F828B501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6C75F56-C41D-3B98-E3F1-40F733451AD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B8211A7-8ECF-688A-55F0-7A223C8F42E0}"/>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6C1656-E6D2-D941-BA7D-9511EB89057A}"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67645862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BF1FD8-F8BA-3599-C95E-C58AC26044B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7032F4F-03FB-6E3D-33ED-8C9A5DA4D96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8B00A6-1D00-74F6-0947-8FA01A2DB22D}"/>
              </a:ext>
            </a:extLst>
          </p:cNvPr>
          <p:cNvSpPr>
            <a:spLocks noGrp="1"/>
          </p:cNvSpPr>
          <p:nvPr>
            <p:ph type="body" idx="1"/>
          </p:nvPr>
        </p:nvSpPr>
        <p:spPr/>
        <p:txBody>
          <a:bodyPr/>
          <a:lstStyle/>
          <a:p>
            <a:r>
              <a:rPr lang="en-US" dirty="0"/>
              <a:t>Answers to these questions will go directly to Microsoft.  No personal information is included. </a:t>
            </a:r>
          </a:p>
          <a:p>
            <a:r>
              <a:rPr lang="en-US" dirty="0"/>
              <a:t>This is a short survey, it will take less than 5 minutes to complete. </a:t>
            </a:r>
          </a:p>
        </p:txBody>
      </p:sp>
      <p:sp>
        <p:nvSpPr>
          <p:cNvPr id="4" name="Slide Number Placeholder 3">
            <a:extLst>
              <a:ext uri="{FF2B5EF4-FFF2-40B4-BE49-F238E27FC236}">
                <a16:creationId xmlns:a16="http://schemas.microsoft.com/office/drawing/2014/main" id="{40DD5208-329E-87F7-3186-F1CBB3C77489}"/>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6C1656-E6D2-D941-BA7D-9511EB89057A}"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7220239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the things to note is the rapid growth that Visual Studio and Visual Studio code have had with now over 50 million active developers
And on top of that there are now over 150 million developers using GitHub and over 20 million developers using GitHub copilot.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6C1656-E6D2-D941-BA7D-9511EB89057A}"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2408439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today's Visual Studio Code is completely different than when it first started over 10 years ago as a fully open source code editor
</a:t>
            </a:r>
          </a:p>
          <a:p>
            <a:r>
              <a:rPr lang="en-US" dirty="0"/>
              <a:t>There's a vast ecosystem of extensions and builders creating new things every day for it and over the past several years Visual Studio Code has been transformed with agentic development leveraging GitHub copilot.</a:t>
            </a:r>
          </a:p>
          <a:p>
            <a:r>
              <a:rPr lang="en-US" dirty="0"/>
              <a:t>
It is an open source AI editor and has open source AI integrations built in it means that developers can build on top of that as well for their own AI integrations.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6C1656-E6D2-D941-BA7D-9511EB89057A}"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633450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start at the beginning Visual Studio code is an ecosystem of amazing extensions that are built on top of the core open source </a:t>
            </a:r>
            <a:r>
              <a:rPr lang="en-US" dirty="0" err="1"/>
              <a:t>vscode</a:t>
            </a:r>
            <a:r>
              <a:rPr lang="en-US" dirty="0"/>
              <a:t> project </a:t>
            </a:r>
          </a:p>
          <a:p>
            <a:r>
              <a:rPr lang="en-US" dirty="0"/>
              <a:t>
This means you can use the source control you want the programming languages the debuggers that you want databases that you want and anything in between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6C1656-E6D2-D941-BA7D-9511EB89057A}"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289549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because of these ecosystem and extensions it means that you can program and basically every single programming language out there and it's not just programming language it's other things like being able to modify and edit JSON or markdown for example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6C1656-E6D2-D941-BA7D-9511EB89057A}"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0173994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Visual Studio Code is a fully customizable with tons of custom themes the ones that you can create yourself you can easily synchronize settings between your different development machines and you can even create profiles which are really powerful ways of saying I want to Python profile or a C# profile that enables you to enable or disable different extensions and customizations to your liking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6C1656-E6D2-D941-BA7D-9511EB89057A}"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41638336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Visual Studio code isn't just on your computer it's also in the cloud you can leverage VS code on </a:t>
            </a:r>
            <a:r>
              <a:rPr lang="en-US" dirty="0" err="1"/>
              <a:t>vscode</a:t>
            </a:r>
            <a:r>
              <a:rPr lang="en-US" dirty="0"/>
              <a:t> dot dev or any GitHub </a:t>
            </a:r>
            <a:r>
              <a:rPr lang="en-US" dirty="0" err="1"/>
              <a:t>codespace</a:t>
            </a:r>
            <a:r>
              <a:rPr lang="en-US" dirty="0"/>
              <a:t> with cloud powered development environments that you can use from any machine even an iPad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6C1656-E6D2-D941-BA7D-9511EB89057A}"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87501668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sv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svg"/><Relationship Id="rId2" Type="http://schemas.openxmlformats.org/officeDocument/2006/relationships/image" Target="../media/image2.png"/><Relationship Id="rId1" Type="http://schemas.openxmlformats.org/officeDocument/2006/relationships/slideMaster" Target="../slideMasters/slideMaster2.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0FEDB9B8-388C-FB5D-EBBE-D97B20CD5FBC}"/>
              </a:ext>
            </a:extLst>
          </p:cNvPr>
          <p:cNvSpPr>
            <a:spLocks noGrp="1"/>
          </p:cNvSpPr>
          <p:nvPr>
            <p:ph type="body" sz="quarter" idx="11" hasCustomPrompt="1"/>
          </p:nvPr>
        </p:nvSpPr>
        <p:spPr>
          <a:xfrm>
            <a:off x="558986" y="1771650"/>
            <a:ext cx="726315" cy="3985248"/>
          </a:xfrm>
          <a:prstGeom prst="rect">
            <a:avLst/>
          </a:prstGeom>
        </p:spPr>
        <p:txBody>
          <a:bodyPr/>
          <a:lstStyle>
            <a:lvl1pPr>
              <a:defRPr sz="2800" b="1" i="0">
                <a:solidFill>
                  <a:schemeClr val="tx1">
                    <a:alpha val="70000"/>
                  </a:schemeClr>
                </a:solidFill>
                <a:latin typeface="Mona Sans" pitchFamily="2" charset="77"/>
              </a:defRPr>
            </a:lvl1pPr>
          </a:lstStyle>
          <a:p>
            <a:pPr lvl="0"/>
            <a:r>
              <a:rPr lang="en-US"/>
              <a:t>01</a:t>
            </a:r>
          </a:p>
          <a:p>
            <a:pPr lvl="0"/>
            <a:r>
              <a:rPr lang="en-US"/>
              <a:t>02</a:t>
            </a:r>
          </a:p>
          <a:p>
            <a:pPr lvl="0"/>
            <a:r>
              <a:rPr lang="en-US"/>
              <a:t>03</a:t>
            </a:r>
          </a:p>
          <a:p>
            <a:pPr lvl="0"/>
            <a:r>
              <a:rPr lang="en-US"/>
              <a:t>04</a:t>
            </a:r>
          </a:p>
          <a:p>
            <a:pPr lvl="0"/>
            <a:r>
              <a:rPr lang="en-US"/>
              <a:t>05</a:t>
            </a:r>
          </a:p>
        </p:txBody>
      </p:sp>
      <p:sp>
        <p:nvSpPr>
          <p:cNvPr id="6" name="Text Placeholder 2">
            <a:extLst>
              <a:ext uri="{FF2B5EF4-FFF2-40B4-BE49-F238E27FC236}">
                <a16:creationId xmlns:a16="http://schemas.microsoft.com/office/drawing/2014/main" id="{DA6F7361-69B4-7339-7213-1E7E6BBB1EF2}"/>
              </a:ext>
            </a:extLst>
          </p:cNvPr>
          <p:cNvSpPr>
            <a:spLocks noGrp="1"/>
          </p:cNvSpPr>
          <p:nvPr>
            <p:ph type="body" sz="quarter" idx="12" hasCustomPrompt="1"/>
          </p:nvPr>
        </p:nvSpPr>
        <p:spPr>
          <a:xfrm>
            <a:off x="1285301" y="1771650"/>
            <a:ext cx="4323376" cy="3985248"/>
          </a:xfrm>
          <a:prstGeom prst="rect">
            <a:avLst/>
          </a:prstGeom>
        </p:spPr>
        <p:txBody>
          <a:bodyPr/>
          <a:lstStyle>
            <a:lvl1pPr>
              <a:defRPr sz="2800" b="1" i="0">
                <a:solidFill>
                  <a:schemeClr val="tx1"/>
                </a:solidFill>
                <a:latin typeface="Mona Sans" pitchFamily="2" charset="77"/>
              </a:defRPr>
            </a:lvl1pPr>
          </a:lstStyle>
          <a:p>
            <a:pPr lvl="0"/>
            <a:r>
              <a:rPr lang="en-US"/>
              <a:t>Section title</a:t>
            </a:r>
          </a:p>
          <a:p>
            <a:pPr lvl="0"/>
            <a:r>
              <a:rPr lang="en-US"/>
              <a:t>Section title </a:t>
            </a:r>
          </a:p>
          <a:p>
            <a:pPr lvl="0"/>
            <a:r>
              <a:rPr lang="en-US"/>
              <a:t>Section title</a:t>
            </a:r>
          </a:p>
          <a:p>
            <a:pPr lvl="0"/>
            <a:r>
              <a:rPr lang="en-US"/>
              <a:t>Section title</a:t>
            </a:r>
          </a:p>
          <a:p>
            <a:pPr lvl="0"/>
            <a:r>
              <a:rPr lang="en-US"/>
              <a:t>Section title </a:t>
            </a:r>
          </a:p>
        </p:txBody>
      </p:sp>
      <p:sp>
        <p:nvSpPr>
          <p:cNvPr id="7" name="Rounded Rectangle 6">
            <a:extLst>
              <a:ext uri="{FF2B5EF4-FFF2-40B4-BE49-F238E27FC236}">
                <a16:creationId xmlns:a16="http://schemas.microsoft.com/office/drawing/2014/main" id="{EA2ED534-D727-5694-CF0D-999A0D688766}"/>
              </a:ext>
            </a:extLst>
          </p:cNvPr>
          <p:cNvSpPr/>
          <p:nvPr userDrawn="1"/>
        </p:nvSpPr>
        <p:spPr>
          <a:xfrm>
            <a:off x="558986" y="904648"/>
            <a:ext cx="1213638" cy="445346"/>
          </a:xfrm>
          <a:prstGeom prst="roundRect">
            <a:avLst>
              <a:gd name="adj" fmla="val 50000"/>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Mona Sans" pitchFamily="2" charset="77"/>
            </a:endParaRPr>
          </a:p>
        </p:txBody>
      </p:sp>
      <p:sp>
        <p:nvSpPr>
          <p:cNvPr id="8" name="TextBox 7">
            <a:extLst>
              <a:ext uri="{FF2B5EF4-FFF2-40B4-BE49-F238E27FC236}">
                <a16:creationId xmlns:a16="http://schemas.microsoft.com/office/drawing/2014/main" id="{55C372C2-E2A5-D8E5-7B2D-4301BD465077}"/>
              </a:ext>
            </a:extLst>
          </p:cNvPr>
          <p:cNvSpPr txBox="1"/>
          <p:nvPr userDrawn="1"/>
        </p:nvSpPr>
        <p:spPr>
          <a:xfrm>
            <a:off x="648677" y="943826"/>
            <a:ext cx="1034257" cy="369332"/>
          </a:xfrm>
          <a:prstGeom prst="rect">
            <a:avLst/>
          </a:prstGeom>
          <a:noFill/>
        </p:spPr>
        <p:txBody>
          <a:bodyPr wrap="none" rtlCol="0">
            <a:spAutoFit/>
          </a:bodyPr>
          <a:lstStyle/>
          <a:p>
            <a:pPr algn="ctr"/>
            <a:r>
              <a:rPr lang="en-US" sz="1800" b="0" i="0">
                <a:latin typeface="Mona Sans" pitchFamily="2" charset="77"/>
              </a:rPr>
              <a:t>Agenda</a:t>
            </a:r>
          </a:p>
        </p:txBody>
      </p:sp>
      <p:pic>
        <p:nvPicPr>
          <p:cNvPr id="9" name="Image 2" descr=" ">
            <a:extLst>
              <a:ext uri="{FF2B5EF4-FFF2-40B4-BE49-F238E27FC236}">
                <a16:creationId xmlns:a16="http://schemas.microsoft.com/office/drawing/2014/main" id="{FB469F04-1BC8-0EC5-75DE-1B129D4DC365}"/>
              </a:ext>
            </a:extLst>
          </p:cNvPr>
          <p:cNvPicPr>
            <a:picLocks noChangeAspect="1"/>
          </p:cNvPicPr>
          <p:nvPr userDrawn="1"/>
        </p:nvPicPr>
        <p:blipFill>
          <a:blip r:embed="rId2"/>
          <a:stretch>
            <a:fillRect/>
          </a:stretch>
        </p:blipFill>
        <p:spPr>
          <a:xfrm>
            <a:off x="7022274" y="1934537"/>
            <a:ext cx="1728486" cy="1728270"/>
          </a:xfrm>
          <a:prstGeom prst="rect">
            <a:avLst/>
          </a:prstGeom>
        </p:spPr>
      </p:pic>
      <p:grpSp>
        <p:nvGrpSpPr>
          <p:cNvPr id="14" name="Group 13">
            <a:extLst>
              <a:ext uri="{FF2B5EF4-FFF2-40B4-BE49-F238E27FC236}">
                <a16:creationId xmlns:a16="http://schemas.microsoft.com/office/drawing/2014/main" id="{33A76923-BDF1-B8F8-1B7D-3CCB1EF235AD}"/>
              </a:ext>
            </a:extLst>
          </p:cNvPr>
          <p:cNvGrpSpPr/>
          <p:nvPr userDrawn="1"/>
        </p:nvGrpSpPr>
        <p:grpSpPr>
          <a:xfrm>
            <a:off x="8750760" y="3009205"/>
            <a:ext cx="1997615" cy="1997364"/>
            <a:chOff x="7934438" y="2314724"/>
            <a:chExt cx="660397" cy="660314"/>
          </a:xfrm>
        </p:grpSpPr>
        <p:pic>
          <p:nvPicPr>
            <p:cNvPr id="10" name="Image 3" descr=" ">
              <a:extLst>
                <a:ext uri="{FF2B5EF4-FFF2-40B4-BE49-F238E27FC236}">
                  <a16:creationId xmlns:a16="http://schemas.microsoft.com/office/drawing/2014/main" id="{86C4C249-5662-7FAC-3124-5EF414CDE872}"/>
                </a:ext>
              </a:extLst>
            </p:cNvPr>
            <p:cNvPicPr>
              <a:picLocks noChangeAspect="1"/>
            </p:cNvPicPr>
            <p:nvPr userDrawn="1"/>
          </p:nvPicPr>
          <p:blipFill>
            <a:blip r:embed="rId3"/>
            <a:stretch>
              <a:fillRect/>
            </a:stretch>
          </p:blipFill>
          <p:spPr>
            <a:xfrm>
              <a:off x="7934438" y="2314724"/>
              <a:ext cx="660397" cy="660314"/>
            </a:xfrm>
            <a:prstGeom prst="rect">
              <a:avLst/>
            </a:prstGeom>
          </p:spPr>
        </p:pic>
        <p:pic>
          <p:nvPicPr>
            <p:cNvPr id="11" name="Image 4" descr=" ">
              <a:extLst>
                <a:ext uri="{FF2B5EF4-FFF2-40B4-BE49-F238E27FC236}">
                  <a16:creationId xmlns:a16="http://schemas.microsoft.com/office/drawing/2014/main" id="{E14FA5E9-DE72-2FB9-D17B-2C5DDCB80556}"/>
                </a:ext>
              </a:extLst>
            </p:cNvPr>
            <p:cNvPicPr>
              <a:picLocks noChangeAspect="1"/>
            </p:cNvPicPr>
            <p:nvPr userDrawn="1"/>
          </p:nvPicPr>
          <p:blipFill>
            <a:blip r:embed="rId3"/>
            <a:stretch>
              <a:fillRect/>
            </a:stretch>
          </p:blipFill>
          <p:spPr>
            <a:xfrm>
              <a:off x="7934438" y="2314724"/>
              <a:ext cx="660397" cy="660314"/>
            </a:xfrm>
            <a:prstGeom prst="rect">
              <a:avLst/>
            </a:prstGeom>
          </p:spPr>
        </p:pic>
        <p:pic>
          <p:nvPicPr>
            <p:cNvPr id="12" name="Image 5" descr=" ">
              <a:extLst>
                <a:ext uri="{FF2B5EF4-FFF2-40B4-BE49-F238E27FC236}">
                  <a16:creationId xmlns:a16="http://schemas.microsoft.com/office/drawing/2014/main" id="{ED041F98-76DC-CA07-7254-249D9BC6220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175210" y="2698188"/>
              <a:ext cx="48152" cy="106615"/>
            </a:xfrm>
            <a:prstGeom prst="rect">
              <a:avLst/>
            </a:prstGeom>
          </p:spPr>
        </p:pic>
        <p:pic>
          <p:nvPicPr>
            <p:cNvPr id="13" name="Image 6" descr=" ">
              <a:extLst>
                <a:ext uri="{FF2B5EF4-FFF2-40B4-BE49-F238E27FC236}">
                  <a16:creationId xmlns:a16="http://schemas.microsoft.com/office/drawing/2014/main" id="{0FCA42C6-0DF7-30FD-F7CE-72F26A0A2E2F}"/>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8305911" y="2698188"/>
              <a:ext cx="48152" cy="106615"/>
            </a:xfrm>
            <a:prstGeom prst="rect">
              <a:avLst/>
            </a:prstGeom>
          </p:spPr>
        </p:pic>
      </p:grpSp>
    </p:spTree>
    <p:extLst>
      <p:ext uri="{BB962C8B-B14F-4D97-AF65-F5344CB8AC3E}">
        <p14:creationId xmlns:p14="http://schemas.microsoft.com/office/powerpoint/2010/main" val="629752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0FEDB9B8-388C-FB5D-EBBE-D97B20CD5FBC}"/>
              </a:ext>
            </a:extLst>
          </p:cNvPr>
          <p:cNvSpPr>
            <a:spLocks noGrp="1"/>
          </p:cNvSpPr>
          <p:nvPr>
            <p:ph type="body" sz="quarter" idx="11" hasCustomPrompt="1"/>
          </p:nvPr>
        </p:nvSpPr>
        <p:spPr>
          <a:xfrm>
            <a:off x="558986" y="1771650"/>
            <a:ext cx="726315" cy="3985248"/>
          </a:xfrm>
          <a:prstGeom prst="rect">
            <a:avLst/>
          </a:prstGeom>
        </p:spPr>
        <p:txBody>
          <a:bodyPr/>
          <a:lstStyle>
            <a:lvl1pPr>
              <a:defRPr sz="2800" b="1" i="0">
                <a:solidFill>
                  <a:schemeClr val="tx1">
                    <a:alpha val="70000"/>
                  </a:schemeClr>
                </a:solidFill>
                <a:latin typeface="Mona Sans" pitchFamily="2" charset="77"/>
              </a:defRPr>
            </a:lvl1pPr>
          </a:lstStyle>
          <a:p>
            <a:pPr lvl="0"/>
            <a:r>
              <a:rPr lang="en-US"/>
              <a:t>01</a:t>
            </a:r>
          </a:p>
          <a:p>
            <a:pPr lvl="0"/>
            <a:r>
              <a:rPr lang="en-US"/>
              <a:t>02</a:t>
            </a:r>
          </a:p>
          <a:p>
            <a:pPr lvl="0"/>
            <a:r>
              <a:rPr lang="en-US"/>
              <a:t>03</a:t>
            </a:r>
          </a:p>
          <a:p>
            <a:pPr lvl="0"/>
            <a:r>
              <a:rPr lang="en-US"/>
              <a:t>04</a:t>
            </a:r>
          </a:p>
          <a:p>
            <a:pPr lvl="0"/>
            <a:r>
              <a:rPr lang="en-US"/>
              <a:t>05</a:t>
            </a:r>
          </a:p>
        </p:txBody>
      </p:sp>
      <p:sp>
        <p:nvSpPr>
          <p:cNvPr id="6" name="Text Placeholder 2">
            <a:extLst>
              <a:ext uri="{FF2B5EF4-FFF2-40B4-BE49-F238E27FC236}">
                <a16:creationId xmlns:a16="http://schemas.microsoft.com/office/drawing/2014/main" id="{DA6F7361-69B4-7339-7213-1E7E6BBB1EF2}"/>
              </a:ext>
            </a:extLst>
          </p:cNvPr>
          <p:cNvSpPr>
            <a:spLocks noGrp="1"/>
          </p:cNvSpPr>
          <p:nvPr>
            <p:ph type="body" sz="quarter" idx="12" hasCustomPrompt="1"/>
          </p:nvPr>
        </p:nvSpPr>
        <p:spPr>
          <a:xfrm>
            <a:off x="1285301" y="1771650"/>
            <a:ext cx="4323376" cy="3985248"/>
          </a:xfrm>
          <a:prstGeom prst="rect">
            <a:avLst/>
          </a:prstGeom>
        </p:spPr>
        <p:txBody>
          <a:bodyPr/>
          <a:lstStyle>
            <a:lvl1pPr>
              <a:defRPr sz="2800" b="1" i="0">
                <a:solidFill>
                  <a:schemeClr val="tx1"/>
                </a:solidFill>
                <a:latin typeface="Mona Sans" pitchFamily="2" charset="77"/>
              </a:defRPr>
            </a:lvl1pPr>
          </a:lstStyle>
          <a:p>
            <a:pPr lvl="0"/>
            <a:r>
              <a:rPr lang="en-US"/>
              <a:t>Section title</a:t>
            </a:r>
          </a:p>
          <a:p>
            <a:pPr lvl="0"/>
            <a:r>
              <a:rPr lang="en-US"/>
              <a:t>Section title </a:t>
            </a:r>
          </a:p>
          <a:p>
            <a:pPr lvl="0"/>
            <a:r>
              <a:rPr lang="en-US"/>
              <a:t>Section title</a:t>
            </a:r>
          </a:p>
          <a:p>
            <a:pPr lvl="0"/>
            <a:r>
              <a:rPr lang="en-US"/>
              <a:t>Section title</a:t>
            </a:r>
          </a:p>
          <a:p>
            <a:pPr lvl="0"/>
            <a:r>
              <a:rPr lang="en-US"/>
              <a:t>Section title </a:t>
            </a:r>
          </a:p>
        </p:txBody>
      </p:sp>
      <p:sp>
        <p:nvSpPr>
          <p:cNvPr id="7" name="Rounded Rectangle 6">
            <a:extLst>
              <a:ext uri="{FF2B5EF4-FFF2-40B4-BE49-F238E27FC236}">
                <a16:creationId xmlns:a16="http://schemas.microsoft.com/office/drawing/2014/main" id="{EA2ED534-D727-5694-CF0D-999A0D688766}"/>
              </a:ext>
            </a:extLst>
          </p:cNvPr>
          <p:cNvSpPr/>
          <p:nvPr userDrawn="1"/>
        </p:nvSpPr>
        <p:spPr>
          <a:xfrm>
            <a:off x="558986" y="904648"/>
            <a:ext cx="1213638" cy="445346"/>
          </a:xfrm>
          <a:prstGeom prst="roundRect">
            <a:avLst>
              <a:gd name="adj" fmla="val 50000"/>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Mona Sans" pitchFamily="2" charset="77"/>
            </a:endParaRPr>
          </a:p>
        </p:txBody>
      </p:sp>
      <p:sp>
        <p:nvSpPr>
          <p:cNvPr id="8" name="TextBox 7">
            <a:extLst>
              <a:ext uri="{FF2B5EF4-FFF2-40B4-BE49-F238E27FC236}">
                <a16:creationId xmlns:a16="http://schemas.microsoft.com/office/drawing/2014/main" id="{55C372C2-E2A5-D8E5-7B2D-4301BD465077}"/>
              </a:ext>
            </a:extLst>
          </p:cNvPr>
          <p:cNvSpPr txBox="1"/>
          <p:nvPr userDrawn="1"/>
        </p:nvSpPr>
        <p:spPr>
          <a:xfrm>
            <a:off x="648677" y="943826"/>
            <a:ext cx="1034257" cy="369332"/>
          </a:xfrm>
          <a:prstGeom prst="rect">
            <a:avLst/>
          </a:prstGeom>
          <a:noFill/>
        </p:spPr>
        <p:txBody>
          <a:bodyPr wrap="none" rtlCol="0">
            <a:spAutoFit/>
          </a:bodyPr>
          <a:lstStyle/>
          <a:p>
            <a:pPr algn="ctr"/>
            <a:r>
              <a:rPr lang="en-US" sz="1800" b="0" i="0">
                <a:latin typeface="Mona Sans" pitchFamily="2" charset="77"/>
              </a:rPr>
              <a:t>Agenda</a:t>
            </a:r>
          </a:p>
        </p:txBody>
      </p:sp>
      <p:pic>
        <p:nvPicPr>
          <p:cNvPr id="9" name="Image 2" descr=" ">
            <a:extLst>
              <a:ext uri="{FF2B5EF4-FFF2-40B4-BE49-F238E27FC236}">
                <a16:creationId xmlns:a16="http://schemas.microsoft.com/office/drawing/2014/main" id="{FB469F04-1BC8-0EC5-75DE-1B129D4DC365}"/>
              </a:ext>
            </a:extLst>
          </p:cNvPr>
          <p:cNvPicPr>
            <a:picLocks noChangeAspect="1"/>
          </p:cNvPicPr>
          <p:nvPr userDrawn="1"/>
        </p:nvPicPr>
        <p:blipFill>
          <a:blip r:embed="rId2"/>
          <a:stretch>
            <a:fillRect/>
          </a:stretch>
        </p:blipFill>
        <p:spPr>
          <a:xfrm>
            <a:off x="7022274" y="1934537"/>
            <a:ext cx="1728486" cy="1728270"/>
          </a:xfrm>
          <a:prstGeom prst="rect">
            <a:avLst/>
          </a:prstGeom>
        </p:spPr>
      </p:pic>
      <p:grpSp>
        <p:nvGrpSpPr>
          <p:cNvPr id="14" name="Group 13">
            <a:extLst>
              <a:ext uri="{FF2B5EF4-FFF2-40B4-BE49-F238E27FC236}">
                <a16:creationId xmlns:a16="http://schemas.microsoft.com/office/drawing/2014/main" id="{33A76923-BDF1-B8F8-1B7D-3CCB1EF235AD}"/>
              </a:ext>
            </a:extLst>
          </p:cNvPr>
          <p:cNvGrpSpPr/>
          <p:nvPr userDrawn="1"/>
        </p:nvGrpSpPr>
        <p:grpSpPr>
          <a:xfrm>
            <a:off x="8750760" y="3009205"/>
            <a:ext cx="1997615" cy="1997364"/>
            <a:chOff x="7934438" y="2314724"/>
            <a:chExt cx="660397" cy="660314"/>
          </a:xfrm>
        </p:grpSpPr>
        <p:pic>
          <p:nvPicPr>
            <p:cNvPr id="10" name="Image 3" descr=" ">
              <a:extLst>
                <a:ext uri="{FF2B5EF4-FFF2-40B4-BE49-F238E27FC236}">
                  <a16:creationId xmlns:a16="http://schemas.microsoft.com/office/drawing/2014/main" id="{86C4C249-5662-7FAC-3124-5EF414CDE872}"/>
                </a:ext>
              </a:extLst>
            </p:cNvPr>
            <p:cNvPicPr>
              <a:picLocks noChangeAspect="1"/>
            </p:cNvPicPr>
            <p:nvPr userDrawn="1"/>
          </p:nvPicPr>
          <p:blipFill>
            <a:blip r:embed="rId3"/>
            <a:stretch>
              <a:fillRect/>
            </a:stretch>
          </p:blipFill>
          <p:spPr>
            <a:xfrm>
              <a:off x="7934438" y="2314724"/>
              <a:ext cx="660397" cy="660314"/>
            </a:xfrm>
            <a:prstGeom prst="rect">
              <a:avLst/>
            </a:prstGeom>
          </p:spPr>
        </p:pic>
        <p:pic>
          <p:nvPicPr>
            <p:cNvPr id="11" name="Image 4" descr=" ">
              <a:extLst>
                <a:ext uri="{FF2B5EF4-FFF2-40B4-BE49-F238E27FC236}">
                  <a16:creationId xmlns:a16="http://schemas.microsoft.com/office/drawing/2014/main" id="{E14FA5E9-DE72-2FB9-D17B-2C5DDCB80556}"/>
                </a:ext>
              </a:extLst>
            </p:cNvPr>
            <p:cNvPicPr>
              <a:picLocks noChangeAspect="1"/>
            </p:cNvPicPr>
            <p:nvPr userDrawn="1"/>
          </p:nvPicPr>
          <p:blipFill>
            <a:blip r:embed="rId3"/>
            <a:stretch>
              <a:fillRect/>
            </a:stretch>
          </p:blipFill>
          <p:spPr>
            <a:xfrm>
              <a:off x="7934438" y="2314724"/>
              <a:ext cx="660397" cy="660314"/>
            </a:xfrm>
            <a:prstGeom prst="rect">
              <a:avLst/>
            </a:prstGeom>
          </p:spPr>
        </p:pic>
        <p:pic>
          <p:nvPicPr>
            <p:cNvPr id="12" name="Image 5" descr=" ">
              <a:extLst>
                <a:ext uri="{FF2B5EF4-FFF2-40B4-BE49-F238E27FC236}">
                  <a16:creationId xmlns:a16="http://schemas.microsoft.com/office/drawing/2014/main" id="{ED041F98-76DC-CA07-7254-249D9BC6220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175210" y="2698188"/>
              <a:ext cx="48152" cy="106615"/>
            </a:xfrm>
            <a:prstGeom prst="rect">
              <a:avLst/>
            </a:prstGeom>
          </p:spPr>
        </p:pic>
        <p:pic>
          <p:nvPicPr>
            <p:cNvPr id="13" name="Image 6" descr=" ">
              <a:extLst>
                <a:ext uri="{FF2B5EF4-FFF2-40B4-BE49-F238E27FC236}">
                  <a16:creationId xmlns:a16="http://schemas.microsoft.com/office/drawing/2014/main" id="{0FCA42C6-0DF7-30FD-F7CE-72F26A0A2E2F}"/>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8305911" y="2698188"/>
              <a:ext cx="48152" cy="106615"/>
            </a:xfrm>
            <a:prstGeom prst="rect">
              <a:avLst/>
            </a:prstGeom>
          </p:spPr>
        </p:pic>
      </p:grpSp>
    </p:spTree>
    <p:extLst>
      <p:ext uri="{BB962C8B-B14F-4D97-AF65-F5344CB8AC3E}">
        <p14:creationId xmlns:p14="http://schemas.microsoft.com/office/powerpoint/2010/main" val="370344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Large statement">
    <p:bg>
      <p:bgPr>
        <a:solidFill>
          <a:schemeClr val="accent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17BF855E-7733-F456-6190-AF18B8D279A8}"/>
              </a:ext>
            </a:extLst>
          </p:cNvPr>
          <p:cNvSpPr>
            <a:spLocks noGrp="1"/>
          </p:cNvSpPr>
          <p:nvPr>
            <p:ph type="ctrTitle" hasCustomPrompt="1"/>
          </p:nvPr>
        </p:nvSpPr>
        <p:spPr>
          <a:xfrm>
            <a:off x="728854" y="1490597"/>
            <a:ext cx="10181601" cy="4073363"/>
          </a:xfrm>
          <a:prstGeom prst="rect">
            <a:avLst/>
          </a:prstGeom>
        </p:spPr>
        <p:txBody>
          <a:bodyPr anchor="t">
            <a:normAutofit/>
          </a:bodyPr>
          <a:lstStyle>
            <a:lvl1pPr algn="l">
              <a:lnSpc>
                <a:spcPct val="80000"/>
              </a:lnSpc>
              <a:defRPr sz="6000">
                <a:solidFill>
                  <a:schemeClr val="tx1"/>
                </a:solidFill>
                <a:latin typeface="Mona Sans" pitchFamily="2" charset="77"/>
              </a:defRPr>
            </a:lvl1pPr>
          </a:lstStyle>
          <a:p>
            <a:r>
              <a:rPr lang="en-US"/>
              <a:t>Large Statement</a:t>
            </a:r>
          </a:p>
        </p:txBody>
      </p:sp>
      <p:sp>
        <p:nvSpPr>
          <p:cNvPr id="2" name="Text Placeholder 23">
            <a:extLst>
              <a:ext uri="{FF2B5EF4-FFF2-40B4-BE49-F238E27FC236}">
                <a16:creationId xmlns:a16="http://schemas.microsoft.com/office/drawing/2014/main" id="{E36B8EAD-E152-2F24-1088-B67B2C3FA5C2}"/>
              </a:ext>
            </a:extLst>
          </p:cNvPr>
          <p:cNvSpPr>
            <a:spLocks noGrp="1"/>
          </p:cNvSpPr>
          <p:nvPr>
            <p:ph type="body" sz="quarter" idx="31" hasCustomPrompt="1"/>
          </p:nvPr>
        </p:nvSpPr>
        <p:spPr>
          <a:xfrm>
            <a:off x="728853" y="755303"/>
            <a:ext cx="10181601" cy="538736"/>
          </a:xfrm>
          <a:prstGeom prst="rect">
            <a:avLst/>
          </a:prstGeom>
        </p:spPr>
        <p:txBody>
          <a:bodyPr anchor="b" anchorCtr="0">
            <a:noAutofit/>
          </a:bodyPr>
          <a:lstStyle>
            <a:lvl1pPr marL="0" indent="0" algn="l">
              <a:buNone/>
              <a:defRPr sz="1600" b="0" i="0">
                <a:solidFill>
                  <a:schemeClr val="tx1"/>
                </a:solidFill>
                <a:latin typeface="SF Mono" panose="020B0009000002000000" pitchFamily="49"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Header</a:t>
            </a:r>
          </a:p>
        </p:txBody>
      </p:sp>
    </p:spTree>
    <p:extLst>
      <p:ext uri="{BB962C8B-B14F-4D97-AF65-F5344CB8AC3E}">
        <p14:creationId xmlns:p14="http://schemas.microsoft.com/office/powerpoint/2010/main" val="17311375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Large number &amp; statement">
    <p:bg>
      <p:bgPr>
        <a:solidFill>
          <a:schemeClr val="bg1"/>
        </a:solidFill>
        <a:effectLst/>
      </p:bgPr>
    </p:bg>
    <p:spTree>
      <p:nvGrpSpPr>
        <p:cNvPr id="1" name=""/>
        <p:cNvGrpSpPr/>
        <p:nvPr/>
      </p:nvGrpSpPr>
      <p:grpSpPr>
        <a:xfrm>
          <a:off x="0" y="0"/>
          <a:ext cx="0" cy="0"/>
          <a:chOff x="0" y="0"/>
          <a:chExt cx="0" cy="0"/>
        </a:xfrm>
      </p:grpSpPr>
      <p:sp>
        <p:nvSpPr>
          <p:cNvPr id="3" name="Rounded Rectangle 2">
            <a:extLst>
              <a:ext uri="{FF2B5EF4-FFF2-40B4-BE49-F238E27FC236}">
                <a16:creationId xmlns:a16="http://schemas.microsoft.com/office/drawing/2014/main" id="{17D4C172-EC62-C6BF-A466-C028BB071B4B}"/>
              </a:ext>
            </a:extLst>
          </p:cNvPr>
          <p:cNvSpPr/>
          <p:nvPr userDrawn="1"/>
        </p:nvSpPr>
        <p:spPr>
          <a:xfrm>
            <a:off x="832256" y="887157"/>
            <a:ext cx="5263744" cy="5083686"/>
          </a:xfrm>
          <a:prstGeom prst="roundRect">
            <a:avLst>
              <a:gd name="adj" fmla="val 2856"/>
            </a:avLst>
          </a:prstGeom>
          <a:no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Mona Sans" pitchFamily="2" charset="77"/>
            </a:endParaRPr>
          </a:p>
        </p:txBody>
      </p:sp>
      <p:sp>
        <p:nvSpPr>
          <p:cNvPr id="6" name="Title 1">
            <a:extLst>
              <a:ext uri="{FF2B5EF4-FFF2-40B4-BE49-F238E27FC236}">
                <a16:creationId xmlns:a16="http://schemas.microsoft.com/office/drawing/2014/main" id="{6D348F81-627A-9329-E553-C57C3DF1361C}"/>
              </a:ext>
            </a:extLst>
          </p:cNvPr>
          <p:cNvSpPr>
            <a:spLocks noGrp="1"/>
          </p:cNvSpPr>
          <p:nvPr>
            <p:ph type="ctrTitle" hasCustomPrompt="1"/>
          </p:nvPr>
        </p:nvSpPr>
        <p:spPr>
          <a:xfrm>
            <a:off x="923484" y="2451283"/>
            <a:ext cx="5090871" cy="1955433"/>
          </a:xfrm>
          <a:prstGeom prst="rect">
            <a:avLst/>
          </a:prstGeom>
        </p:spPr>
        <p:txBody>
          <a:bodyPr anchor="ctr">
            <a:normAutofit/>
          </a:bodyPr>
          <a:lstStyle>
            <a:lvl1pPr algn="ctr">
              <a:defRPr sz="12000" i="0">
                <a:solidFill>
                  <a:schemeClr val="tx1"/>
                </a:solidFill>
                <a:latin typeface="Mona Sans" pitchFamily="2" charset="77"/>
              </a:defRPr>
            </a:lvl1pPr>
          </a:lstStyle>
          <a:p>
            <a:r>
              <a:rPr lang="en-US"/>
              <a:t>XXM</a:t>
            </a:r>
          </a:p>
        </p:txBody>
      </p:sp>
      <p:sp>
        <p:nvSpPr>
          <p:cNvPr id="8" name="Text Placeholder 23">
            <a:extLst>
              <a:ext uri="{FF2B5EF4-FFF2-40B4-BE49-F238E27FC236}">
                <a16:creationId xmlns:a16="http://schemas.microsoft.com/office/drawing/2014/main" id="{A6F2931D-180A-358D-9100-C2786533EED6}"/>
              </a:ext>
            </a:extLst>
          </p:cNvPr>
          <p:cNvSpPr>
            <a:spLocks noGrp="1"/>
          </p:cNvSpPr>
          <p:nvPr>
            <p:ph type="body" sz="quarter" idx="32" hasCustomPrompt="1"/>
          </p:nvPr>
        </p:nvSpPr>
        <p:spPr>
          <a:xfrm>
            <a:off x="923483" y="4406716"/>
            <a:ext cx="5090871" cy="1384511"/>
          </a:xfrm>
          <a:prstGeom prst="rect">
            <a:avLst/>
          </a:prstGeom>
        </p:spPr>
        <p:txBody>
          <a:bodyPr anchor="t" anchorCtr="0">
            <a:noAutofit/>
          </a:bodyPr>
          <a:lstStyle>
            <a:lvl1pPr marL="0" indent="0" algn="ctr">
              <a:buNone/>
              <a:defRPr sz="1800" b="0" i="0">
                <a:solidFill>
                  <a:schemeClr val="tx1"/>
                </a:solidFill>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And/or statement here</a:t>
            </a:r>
          </a:p>
        </p:txBody>
      </p:sp>
      <p:sp>
        <p:nvSpPr>
          <p:cNvPr id="9" name="Text Placeholder 23">
            <a:extLst>
              <a:ext uri="{FF2B5EF4-FFF2-40B4-BE49-F238E27FC236}">
                <a16:creationId xmlns:a16="http://schemas.microsoft.com/office/drawing/2014/main" id="{379DD3C0-A441-03F4-FDE3-48FDD308620F}"/>
              </a:ext>
            </a:extLst>
          </p:cNvPr>
          <p:cNvSpPr>
            <a:spLocks noGrp="1"/>
          </p:cNvSpPr>
          <p:nvPr>
            <p:ph type="body" sz="quarter" idx="33" hasCustomPrompt="1"/>
          </p:nvPr>
        </p:nvSpPr>
        <p:spPr>
          <a:xfrm>
            <a:off x="923483" y="1066772"/>
            <a:ext cx="5090871" cy="1334528"/>
          </a:xfrm>
          <a:prstGeom prst="rect">
            <a:avLst/>
          </a:prstGeom>
        </p:spPr>
        <p:txBody>
          <a:bodyPr anchor="b" anchorCtr="0">
            <a:noAutofit/>
          </a:bodyPr>
          <a:lstStyle>
            <a:lvl1pPr marL="0" indent="0" algn="ctr">
              <a:buNone/>
              <a:defRPr sz="1800" b="0" i="0">
                <a:solidFill>
                  <a:schemeClr val="tx1"/>
                </a:solidFill>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Statement here</a:t>
            </a:r>
          </a:p>
        </p:txBody>
      </p:sp>
      <p:sp>
        <p:nvSpPr>
          <p:cNvPr id="12" name="Text Placeholder 23">
            <a:extLst>
              <a:ext uri="{FF2B5EF4-FFF2-40B4-BE49-F238E27FC236}">
                <a16:creationId xmlns:a16="http://schemas.microsoft.com/office/drawing/2014/main" id="{5694CC4D-DED6-3B1F-94FA-C8E07CFD319D}"/>
              </a:ext>
            </a:extLst>
          </p:cNvPr>
          <p:cNvSpPr>
            <a:spLocks noGrp="1"/>
          </p:cNvSpPr>
          <p:nvPr>
            <p:ph type="body" sz="quarter" idx="26" hasCustomPrompt="1"/>
          </p:nvPr>
        </p:nvSpPr>
        <p:spPr>
          <a:xfrm>
            <a:off x="6910972" y="4406716"/>
            <a:ext cx="4435909" cy="1564127"/>
          </a:xfrm>
          <a:prstGeom prst="rect">
            <a:avLst/>
          </a:prstGeom>
        </p:spPr>
        <p:txBody>
          <a:bodyPr anchor="b" anchorCtr="0">
            <a:noAutofit/>
          </a:bodyPr>
          <a:lstStyle>
            <a:lvl1pPr marL="0" indent="0" algn="l">
              <a:buNone/>
              <a:defRPr sz="1800" b="0" i="0">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Description</a:t>
            </a:r>
          </a:p>
        </p:txBody>
      </p:sp>
      <p:sp>
        <p:nvSpPr>
          <p:cNvPr id="13" name="Text Placeholder 23">
            <a:extLst>
              <a:ext uri="{FF2B5EF4-FFF2-40B4-BE49-F238E27FC236}">
                <a16:creationId xmlns:a16="http://schemas.microsoft.com/office/drawing/2014/main" id="{B5D18BB4-7888-046B-843B-E6FDDE37CF99}"/>
              </a:ext>
            </a:extLst>
          </p:cNvPr>
          <p:cNvSpPr>
            <a:spLocks noGrp="1"/>
          </p:cNvSpPr>
          <p:nvPr>
            <p:ph type="body" sz="quarter" idx="30" hasCustomPrompt="1"/>
          </p:nvPr>
        </p:nvSpPr>
        <p:spPr>
          <a:xfrm>
            <a:off x="6910974" y="1573760"/>
            <a:ext cx="4435906" cy="2685089"/>
          </a:xfrm>
          <a:prstGeom prst="rect">
            <a:avLst/>
          </a:prstGeom>
        </p:spPr>
        <p:txBody>
          <a:bodyPr anchor="t" anchorCtr="0">
            <a:noAutofit/>
          </a:bodyPr>
          <a:lstStyle>
            <a:lvl1pPr marL="0" indent="0" algn="l">
              <a:buNone/>
              <a:defRPr sz="3600" b="1" i="0">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Statement that should be 10 words or less</a:t>
            </a:r>
          </a:p>
        </p:txBody>
      </p:sp>
      <p:sp>
        <p:nvSpPr>
          <p:cNvPr id="14" name="Text Placeholder 23">
            <a:extLst>
              <a:ext uri="{FF2B5EF4-FFF2-40B4-BE49-F238E27FC236}">
                <a16:creationId xmlns:a16="http://schemas.microsoft.com/office/drawing/2014/main" id="{B4F73F51-0967-1555-B2FB-25D011BBE333}"/>
              </a:ext>
            </a:extLst>
          </p:cNvPr>
          <p:cNvSpPr>
            <a:spLocks noGrp="1"/>
          </p:cNvSpPr>
          <p:nvPr>
            <p:ph type="body" sz="quarter" idx="31" hasCustomPrompt="1"/>
          </p:nvPr>
        </p:nvSpPr>
        <p:spPr>
          <a:xfrm>
            <a:off x="6910972" y="887157"/>
            <a:ext cx="4435908" cy="538736"/>
          </a:xfrm>
          <a:prstGeom prst="rect">
            <a:avLst/>
          </a:prstGeom>
        </p:spPr>
        <p:txBody>
          <a:bodyPr anchor="ctr" anchorCtr="0">
            <a:noAutofit/>
          </a:bodyPr>
          <a:lstStyle>
            <a:lvl1pPr marL="0" indent="0" algn="l">
              <a:buNone/>
              <a:defRPr sz="1600" b="0" i="0">
                <a:solidFill>
                  <a:schemeClr val="tx1">
                    <a:alpha val="70000"/>
                  </a:schemeClr>
                </a:solidFill>
                <a:latin typeface="SF Mono" panose="020B0009000002000000" pitchFamily="49"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Header</a:t>
            </a:r>
          </a:p>
        </p:txBody>
      </p:sp>
    </p:spTree>
    <p:extLst>
      <p:ext uri="{BB962C8B-B14F-4D97-AF65-F5344CB8AC3E}">
        <p14:creationId xmlns:p14="http://schemas.microsoft.com/office/powerpoint/2010/main" val="118115485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Roadmap slide_1 feature">
    <p:bg>
      <p:bgPr>
        <a:solidFill>
          <a:schemeClr val="bg1"/>
        </a:solidFill>
        <a:effectLst/>
      </p:bgPr>
    </p:bg>
    <p:spTree>
      <p:nvGrpSpPr>
        <p:cNvPr id="1" name=""/>
        <p:cNvGrpSpPr/>
        <p:nvPr/>
      </p:nvGrpSpPr>
      <p:grpSpPr>
        <a:xfrm>
          <a:off x="0" y="0"/>
          <a:ext cx="0" cy="0"/>
          <a:chOff x="0" y="0"/>
          <a:chExt cx="0" cy="0"/>
        </a:xfrm>
      </p:grpSpPr>
      <p:sp>
        <p:nvSpPr>
          <p:cNvPr id="6" name="Text Placeholder 23">
            <a:extLst>
              <a:ext uri="{FF2B5EF4-FFF2-40B4-BE49-F238E27FC236}">
                <a16:creationId xmlns:a16="http://schemas.microsoft.com/office/drawing/2014/main" id="{CB63979A-A17F-E938-C84A-1AB2E69FC6AB}"/>
              </a:ext>
            </a:extLst>
          </p:cNvPr>
          <p:cNvSpPr>
            <a:spLocks noGrp="1"/>
          </p:cNvSpPr>
          <p:nvPr>
            <p:ph type="body" sz="quarter" idx="26" hasCustomPrompt="1"/>
          </p:nvPr>
        </p:nvSpPr>
        <p:spPr>
          <a:xfrm>
            <a:off x="738765" y="4406716"/>
            <a:ext cx="4435909" cy="1564127"/>
          </a:xfrm>
          <a:prstGeom prst="rect">
            <a:avLst/>
          </a:prstGeom>
        </p:spPr>
        <p:txBody>
          <a:bodyPr anchor="b" anchorCtr="0">
            <a:noAutofit/>
          </a:bodyPr>
          <a:lstStyle>
            <a:lvl1pPr marL="0" indent="0" algn="l">
              <a:buNone/>
              <a:defRPr sz="1800" b="0" i="0">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Description</a:t>
            </a:r>
          </a:p>
        </p:txBody>
      </p:sp>
      <p:sp>
        <p:nvSpPr>
          <p:cNvPr id="7" name="Text Placeholder 23">
            <a:extLst>
              <a:ext uri="{FF2B5EF4-FFF2-40B4-BE49-F238E27FC236}">
                <a16:creationId xmlns:a16="http://schemas.microsoft.com/office/drawing/2014/main" id="{9C4B9E08-03E4-3991-C992-D35CCFCE104B}"/>
              </a:ext>
            </a:extLst>
          </p:cNvPr>
          <p:cNvSpPr>
            <a:spLocks noGrp="1"/>
          </p:cNvSpPr>
          <p:nvPr>
            <p:ph type="body" sz="quarter" idx="30" hasCustomPrompt="1"/>
          </p:nvPr>
        </p:nvSpPr>
        <p:spPr>
          <a:xfrm>
            <a:off x="738767" y="1573760"/>
            <a:ext cx="4435906" cy="2685089"/>
          </a:xfrm>
          <a:prstGeom prst="rect">
            <a:avLst/>
          </a:prstGeom>
        </p:spPr>
        <p:txBody>
          <a:bodyPr anchor="t" anchorCtr="0">
            <a:noAutofit/>
          </a:bodyPr>
          <a:lstStyle>
            <a:lvl1pPr marL="0" indent="0" algn="l">
              <a:buNone/>
              <a:defRPr sz="3600" b="1" i="0">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The name of new feature/tool</a:t>
            </a:r>
          </a:p>
        </p:txBody>
      </p:sp>
      <p:sp>
        <p:nvSpPr>
          <p:cNvPr id="4" name="Picture Placeholder 17">
            <a:extLst>
              <a:ext uri="{FF2B5EF4-FFF2-40B4-BE49-F238E27FC236}">
                <a16:creationId xmlns:a16="http://schemas.microsoft.com/office/drawing/2014/main" id="{BFEB64BE-0A8B-3A6F-375F-4441763B39FA}"/>
              </a:ext>
            </a:extLst>
          </p:cNvPr>
          <p:cNvSpPr>
            <a:spLocks noGrp="1"/>
          </p:cNvSpPr>
          <p:nvPr>
            <p:ph type="pic" sz="quarter" idx="39" hasCustomPrompt="1"/>
          </p:nvPr>
        </p:nvSpPr>
        <p:spPr>
          <a:xfrm>
            <a:off x="6096000" y="869570"/>
            <a:ext cx="5263744" cy="5083685"/>
          </a:xfrm>
          <a:prstGeom prst="roundRect">
            <a:avLst>
              <a:gd name="adj" fmla="val 2850"/>
            </a:avLst>
          </a:prstGeom>
          <a:noFill/>
          <a:ln>
            <a:noFill/>
          </a:ln>
          <a:effectLst/>
        </p:spPr>
        <p:txBody>
          <a:bodyPr anchor="ctr"/>
          <a:lstStyle>
            <a:lvl1pPr algn="ctr">
              <a:defRPr sz="2200" b="1">
                <a:latin typeface="Mona Sans" pitchFamily="2" charset="77"/>
              </a:defRPr>
            </a:lvl1pPr>
          </a:lstStyle>
          <a:p>
            <a:r>
              <a:rPr lang="en-US"/>
              <a:t>Click to add </a:t>
            </a:r>
            <a:br>
              <a:rPr lang="en-US"/>
            </a:br>
            <a:r>
              <a:rPr lang="en-US" err="1"/>
              <a:t>png</a:t>
            </a:r>
            <a:r>
              <a:rPr lang="en-US"/>
              <a:t> screenshot of UI</a:t>
            </a:r>
          </a:p>
        </p:txBody>
      </p:sp>
    </p:spTree>
    <p:extLst>
      <p:ext uri="{BB962C8B-B14F-4D97-AF65-F5344CB8AC3E}">
        <p14:creationId xmlns:p14="http://schemas.microsoft.com/office/powerpoint/2010/main" val="297915020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Roadmap slide_2 features">
    <p:bg>
      <p:bgPr>
        <a:solidFill>
          <a:schemeClr val="bg1"/>
        </a:solidFill>
        <a:effectLst/>
      </p:bgPr>
    </p:bg>
    <p:spTree>
      <p:nvGrpSpPr>
        <p:cNvPr id="1" name=""/>
        <p:cNvGrpSpPr/>
        <p:nvPr/>
      </p:nvGrpSpPr>
      <p:grpSpPr>
        <a:xfrm>
          <a:off x="0" y="0"/>
          <a:ext cx="0" cy="0"/>
          <a:chOff x="0" y="0"/>
          <a:chExt cx="0" cy="0"/>
        </a:xfrm>
      </p:grpSpPr>
      <p:sp>
        <p:nvSpPr>
          <p:cNvPr id="9" name="Text Placeholder 23">
            <a:extLst>
              <a:ext uri="{FF2B5EF4-FFF2-40B4-BE49-F238E27FC236}">
                <a16:creationId xmlns:a16="http://schemas.microsoft.com/office/drawing/2014/main" id="{B5E75503-9EBC-8731-E089-ADAEDA5FC9F3}"/>
              </a:ext>
            </a:extLst>
          </p:cNvPr>
          <p:cNvSpPr>
            <a:spLocks noGrp="1"/>
          </p:cNvSpPr>
          <p:nvPr>
            <p:ph type="body" sz="quarter" idx="30" hasCustomPrompt="1"/>
          </p:nvPr>
        </p:nvSpPr>
        <p:spPr>
          <a:xfrm>
            <a:off x="813150" y="1875532"/>
            <a:ext cx="3255601" cy="3953765"/>
          </a:xfrm>
          <a:prstGeom prst="rect">
            <a:avLst/>
          </a:prstGeom>
        </p:spPr>
        <p:txBody>
          <a:bodyPr anchor="t" anchorCtr="0">
            <a:noAutofit/>
          </a:bodyPr>
          <a:lstStyle>
            <a:lvl1pPr marL="0" indent="0" algn="l">
              <a:lnSpc>
                <a:spcPct val="80000"/>
              </a:lnSpc>
              <a:buNone/>
              <a:defRPr sz="3600" b="1" i="0">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Title that should be 10 words or less</a:t>
            </a:r>
          </a:p>
        </p:txBody>
      </p:sp>
      <p:sp>
        <p:nvSpPr>
          <p:cNvPr id="10" name="Text Placeholder 23">
            <a:extLst>
              <a:ext uri="{FF2B5EF4-FFF2-40B4-BE49-F238E27FC236}">
                <a16:creationId xmlns:a16="http://schemas.microsoft.com/office/drawing/2014/main" id="{A92CA3AF-B2EB-3185-F18B-A668DC3EAA86}"/>
              </a:ext>
            </a:extLst>
          </p:cNvPr>
          <p:cNvSpPr>
            <a:spLocks noGrp="1"/>
          </p:cNvSpPr>
          <p:nvPr>
            <p:ph type="body" sz="quarter" idx="31" hasCustomPrompt="1"/>
          </p:nvPr>
        </p:nvSpPr>
        <p:spPr>
          <a:xfrm>
            <a:off x="813150" y="1299227"/>
            <a:ext cx="3255602" cy="442635"/>
          </a:xfrm>
          <a:prstGeom prst="rect">
            <a:avLst/>
          </a:prstGeom>
        </p:spPr>
        <p:txBody>
          <a:bodyPr anchor="b" anchorCtr="0">
            <a:noAutofit/>
          </a:bodyPr>
          <a:lstStyle>
            <a:lvl1pPr marL="0" indent="0" algn="l">
              <a:buNone/>
              <a:defRPr sz="1600" b="0" i="0">
                <a:solidFill>
                  <a:schemeClr val="tx1">
                    <a:alpha val="70000"/>
                  </a:schemeClr>
                </a:solidFill>
                <a:latin typeface="SF Mono" panose="020B0009000002000000" pitchFamily="49"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Optional header</a:t>
            </a:r>
          </a:p>
        </p:txBody>
      </p:sp>
      <p:sp>
        <p:nvSpPr>
          <p:cNvPr id="13" name="Text Placeholder 23">
            <a:extLst>
              <a:ext uri="{FF2B5EF4-FFF2-40B4-BE49-F238E27FC236}">
                <a16:creationId xmlns:a16="http://schemas.microsoft.com/office/drawing/2014/main" id="{9B274079-B7C8-86A7-F089-E3FEB120327B}"/>
              </a:ext>
            </a:extLst>
          </p:cNvPr>
          <p:cNvSpPr>
            <a:spLocks noGrp="1"/>
          </p:cNvSpPr>
          <p:nvPr>
            <p:ph type="body" sz="quarter" idx="32" hasCustomPrompt="1"/>
          </p:nvPr>
        </p:nvSpPr>
        <p:spPr>
          <a:xfrm>
            <a:off x="4678035" y="4753925"/>
            <a:ext cx="3239551" cy="457200"/>
          </a:xfrm>
          <a:prstGeom prst="rect">
            <a:avLst/>
          </a:prstGeom>
        </p:spPr>
        <p:txBody>
          <a:bodyPr anchor="b" anchorCtr="0">
            <a:noAutofit/>
          </a:bodyPr>
          <a:lstStyle>
            <a:lvl1pPr marL="0" indent="0" algn="l">
              <a:buNone/>
              <a:defRPr sz="1800" b="0" i="0">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New feature/tool</a:t>
            </a:r>
          </a:p>
        </p:txBody>
      </p:sp>
      <p:sp>
        <p:nvSpPr>
          <p:cNvPr id="14" name="Text Placeholder 23">
            <a:extLst>
              <a:ext uri="{FF2B5EF4-FFF2-40B4-BE49-F238E27FC236}">
                <a16:creationId xmlns:a16="http://schemas.microsoft.com/office/drawing/2014/main" id="{6D7792B5-B94C-2AB1-FA51-FFF827B09E02}"/>
              </a:ext>
            </a:extLst>
          </p:cNvPr>
          <p:cNvSpPr>
            <a:spLocks noGrp="1"/>
          </p:cNvSpPr>
          <p:nvPr>
            <p:ph type="body" sz="quarter" idx="33" hasCustomPrompt="1"/>
          </p:nvPr>
        </p:nvSpPr>
        <p:spPr>
          <a:xfrm>
            <a:off x="4678036" y="5261532"/>
            <a:ext cx="3239550" cy="600424"/>
          </a:xfrm>
          <a:prstGeom prst="rect">
            <a:avLst/>
          </a:prstGeom>
        </p:spPr>
        <p:txBody>
          <a:bodyPr anchor="t">
            <a:noAutofit/>
          </a:bodyPr>
          <a:lstStyle>
            <a:lvl1pPr marL="0" indent="0" algn="l">
              <a:buNone/>
              <a:defRPr sz="1600" b="0" i="0">
                <a:solidFill>
                  <a:schemeClr val="bg2"/>
                </a:solidFill>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Keep your description under three lines of text</a:t>
            </a:r>
          </a:p>
        </p:txBody>
      </p:sp>
      <p:sp>
        <p:nvSpPr>
          <p:cNvPr id="15" name="Text Placeholder 23">
            <a:extLst>
              <a:ext uri="{FF2B5EF4-FFF2-40B4-BE49-F238E27FC236}">
                <a16:creationId xmlns:a16="http://schemas.microsoft.com/office/drawing/2014/main" id="{2059E041-6E65-3F99-66D2-766588FBA9FF}"/>
              </a:ext>
            </a:extLst>
          </p:cNvPr>
          <p:cNvSpPr>
            <a:spLocks noGrp="1"/>
          </p:cNvSpPr>
          <p:nvPr>
            <p:ph type="body" sz="quarter" idx="35" hasCustomPrompt="1"/>
          </p:nvPr>
        </p:nvSpPr>
        <p:spPr>
          <a:xfrm>
            <a:off x="8140606" y="4753925"/>
            <a:ext cx="3239551" cy="457200"/>
          </a:xfrm>
          <a:prstGeom prst="rect">
            <a:avLst/>
          </a:prstGeom>
        </p:spPr>
        <p:txBody>
          <a:bodyPr anchor="b" anchorCtr="0">
            <a:noAutofit/>
          </a:bodyPr>
          <a:lstStyle>
            <a:lvl1pPr marL="0" indent="0" algn="l">
              <a:buNone/>
              <a:defRPr sz="1800" b="0" i="0">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New feature/tool</a:t>
            </a:r>
          </a:p>
        </p:txBody>
      </p:sp>
      <p:sp>
        <p:nvSpPr>
          <p:cNvPr id="16" name="Text Placeholder 23">
            <a:extLst>
              <a:ext uri="{FF2B5EF4-FFF2-40B4-BE49-F238E27FC236}">
                <a16:creationId xmlns:a16="http://schemas.microsoft.com/office/drawing/2014/main" id="{837F7DAF-96CF-662B-1035-EDCFA0244D3A}"/>
              </a:ext>
            </a:extLst>
          </p:cNvPr>
          <p:cNvSpPr>
            <a:spLocks noGrp="1"/>
          </p:cNvSpPr>
          <p:nvPr>
            <p:ph type="body" sz="quarter" idx="36" hasCustomPrompt="1"/>
          </p:nvPr>
        </p:nvSpPr>
        <p:spPr>
          <a:xfrm>
            <a:off x="8140607" y="5261532"/>
            <a:ext cx="3239550" cy="600424"/>
          </a:xfrm>
          <a:prstGeom prst="rect">
            <a:avLst/>
          </a:prstGeom>
        </p:spPr>
        <p:txBody>
          <a:bodyPr anchor="t">
            <a:noAutofit/>
          </a:bodyPr>
          <a:lstStyle>
            <a:lvl1pPr marL="0" indent="0" algn="l">
              <a:buNone/>
              <a:defRPr sz="1600" b="0" i="0">
                <a:solidFill>
                  <a:schemeClr val="bg2"/>
                </a:solidFill>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Keep your description under three lines of text</a:t>
            </a:r>
          </a:p>
        </p:txBody>
      </p:sp>
      <p:sp>
        <p:nvSpPr>
          <p:cNvPr id="4" name="Picture Placeholder 17">
            <a:extLst>
              <a:ext uri="{FF2B5EF4-FFF2-40B4-BE49-F238E27FC236}">
                <a16:creationId xmlns:a16="http://schemas.microsoft.com/office/drawing/2014/main" id="{AE72DC64-3427-AFC6-843B-C22989B5E75E}"/>
              </a:ext>
            </a:extLst>
          </p:cNvPr>
          <p:cNvSpPr>
            <a:spLocks noGrp="1"/>
          </p:cNvSpPr>
          <p:nvPr>
            <p:ph type="pic" sz="quarter" idx="39" hasCustomPrompt="1"/>
          </p:nvPr>
        </p:nvSpPr>
        <p:spPr>
          <a:xfrm>
            <a:off x="4656917" y="1276146"/>
            <a:ext cx="3255602" cy="3002308"/>
          </a:xfrm>
          <a:prstGeom prst="roundRect">
            <a:avLst>
              <a:gd name="adj" fmla="val 2850"/>
            </a:avLst>
          </a:prstGeom>
          <a:noFill/>
          <a:ln>
            <a:noFill/>
          </a:ln>
          <a:effectLst/>
        </p:spPr>
        <p:txBody>
          <a:bodyPr anchor="ctr"/>
          <a:lstStyle>
            <a:lvl1pPr algn="ctr">
              <a:defRPr sz="1200">
                <a:latin typeface="Mona Sans" pitchFamily="2" charset="77"/>
              </a:defRPr>
            </a:lvl1pPr>
          </a:lstStyle>
          <a:p>
            <a:r>
              <a:rPr lang="en-US"/>
              <a:t>Click to add </a:t>
            </a:r>
            <a:br>
              <a:rPr lang="en-US"/>
            </a:br>
            <a:r>
              <a:rPr lang="en-US" err="1"/>
              <a:t>png</a:t>
            </a:r>
            <a:r>
              <a:rPr lang="en-US"/>
              <a:t> screenshot of UI</a:t>
            </a:r>
          </a:p>
        </p:txBody>
      </p:sp>
      <p:sp>
        <p:nvSpPr>
          <p:cNvPr id="20" name="Text Placeholder 23">
            <a:extLst>
              <a:ext uri="{FF2B5EF4-FFF2-40B4-BE49-F238E27FC236}">
                <a16:creationId xmlns:a16="http://schemas.microsoft.com/office/drawing/2014/main" id="{8A38638D-9B3C-6593-76D6-29FA91061726}"/>
              </a:ext>
            </a:extLst>
          </p:cNvPr>
          <p:cNvSpPr>
            <a:spLocks noGrp="1"/>
          </p:cNvSpPr>
          <p:nvPr>
            <p:ph type="body" sz="quarter" idx="42" hasCustomPrompt="1"/>
          </p:nvPr>
        </p:nvSpPr>
        <p:spPr>
          <a:xfrm>
            <a:off x="4680192" y="4507640"/>
            <a:ext cx="3239550" cy="228536"/>
          </a:xfrm>
          <a:prstGeom prst="rect">
            <a:avLst/>
          </a:prstGeom>
        </p:spPr>
        <p:txBody>
          <a:bodyPr anchor="ctr" anchorCtr="0">
            <a:noAutofit/>
          </a:bodyPr>
          <a:lstStyle>
            <a:lvl1pPr marL="0" indent="0" algn="l">
              <a:buNone/>
              <a:defRPr sz="1200" b="0" i="0">
                <a:solidFill>
                  <a:schemeClr val="tx1">
                    <a:alpha val="70000"/>
                  </a:schemeClr>
                </a:solidFill>
                <a:latin typeface="SF Mono" panose="020B0009000002000000" pitchFamily="49"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Beta / Coming soon</a:t>
            </a:r>
          </a:p>
        </p:txBody>
      </p:sp>
      <p:sp>
        <p:nvSpPr>
          <p:cNvPr id="21" name="Text Placeholder 23">
            <a:extLst>
              <a:ext uri="{FF2B5EF4-FFF2-40B4-BE49-F238E27FC236}">
                <a16:creationId xmlns:a16="http://schemas.microsoft.com/office/drawing/2014/main" id="{2AA4DFF5-3DCC-0AF3-08D1-A16434564AF5}"/>
              </a:ext>
            </a:extLst>
          </p:cNvPr>
          <p:cNvSpPr>
            <a:spLocks noGrp="1"/>
          </p:cNvSpPr>
          <p:nvPr>
            <p:ph type="body" sz="quarter" idx="43" hasCustomPrompt="1"/>
          </p:nvPr>
        </p:nvSpPr>
        <p:spPr>
          <a:xfrm>
            <a:off x="8123250" y="4507640"/>
            <a:ext cx="3239550" cy="228536"/>
          </a:xfrm>
          <a:prstGeom prst="rect">
            <a:avLst/>
          </a:prstGeom>
        </p:spPr>
        <p:txBody>
          <a:bodyPr anchor="ctr" anchorCtr="0">
            <a:noAutofit/>
          </a:bodyPr>
          <a:lstStyle>
            <a:lvl1pPr marL="0" indent="0" algn="l">
              <a:buNone/>
              <a:defRPr sz="1200" b="0" i="0">
                <a:solidFill>
                  <a:schemeClr val="tx1">
                    <a:alpha val="70000"/>
                  </a:schemeClr>
                </a:solidFill>
                <a:latin typeface="SF Mono" panose="020B0009000002000000" pitchFamily="49"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Beta / Coming soon</a:t>
            </a:r>
          </a:p>
        </p:txBody>
      </p:sp>
      <p:sp>
        <p:nvSpPr>
          <p:cNvPr id="6" name="Picture Placeholder 17">
            <a:extLst>
              <a:ext uri="{FF2B5EF4-FFF2-40B4-BE49-F238E27FC236}">
                <a16:creationId xmlns:a16="http://schemas.microsoft.com/office/drawing/2014/main" id="{E6737012-9800-0DEA-F0D7-EF0E1153D167}"/>
              </a:ext>
            </a:extLst>
          </p:cNvPr>
          <p:cNvSpPr>
            <a:spLocks noGrp="1"/>
          </p:cNvSpPr>
          <p:nvPr>
            <p:ph type="pic" sz="quarter" idx="38" hasCustomPrompt="1"/>
          </p:nvPr>
        </p:nvSpPr>
        <p:spPr>
          <a:xfrm>
            <a:off x="8123250" y="1276146"/>
            <a:ext cx="3255602" cy="3002307"/>
          </a:xfrm>
          <a:prstGeom prst="roundRect">
            <a:avLst>
              <a:gd name="adj" fmla="val 2850"/>
            </a:avLst>
          </a:prstGeom>
          <a:noFill/>
          <a:ln>
            <a:noFill/>
          </a:ln>
          <a:effectLst/>
        </p:spPr>
        <p:txBody>
          <a:bodyPr anchor="ctr"/>
          <a:lstStyle>
            <a:lvl1pPr algn="ctr">
              <a:defRPr sz="1200">
                <a:latin typeface="Mona Sans" pitchFamily="2" charset="77"/>
              </a:defRPr>
            </a:lvl1pPr>
          </a:lstStyle>
          <a:p>
            <a:r>
              <a:rPr lang="en-US"/>
              <a:t>Click to add </a:t>
            </a:r>
            <a:br>
              <a:rPr lang="en-US"/>
            </a:br>
            <a:r>
              <a:rPr lang="en-US" err="1"/>
              <a:t>png</a:t>
            </a:r>
            <a:r>
              <a:rPr lang="en-US"/>
              <a:t> screenshot of UI</a:t>
            </a:r>
          </a:p>
        </p:txBody>
      </p:sp>
    </p:spTree>
    <p:extLst>
      <p:ext uri="{BB962C8B-B14F-4D97-AF65-F5344CB8AC3E}">
        <p14:creationId xmlns:p14="http://schemas.microsoft.com/office/powerpoint/2010/main" val="429187010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 Roadmap slide_3 features">
    <p:bg>
      <p:bgPr>
        <a:solidFill>
          <a:schemeClr val="bg1"/>
        </a:solidFill>
        <a:effectLst/>
      </p:bgPr>
    </p:bg>
    <p:spTree>
      <p:nvGrpSpPr>
        <p:cNvPr id="1" name=""/>
        <p:cNvGrpSpPr/>
        <p:nvPr/>
      </p:nvGrpSpPr>
      <p:grpSpPr>
        <a:xfrm>
          <a:off x="0" y="0"/>
          <a:ext cx="0" cy="0"/>
          <a:chOff x="0" y="0"/>
          <a:chExt cx="0" cy="0"/>
        </a:xfrm>
      </p:grpSpPr>
      <p:sp>
        <p:nvSpPr>
          <p:cNvPr id="11" name="Text Placeholder 23">
            <a:extLst>
              <a:ext uri="{FF2B5EF4-FFF2-40B4-BE49-F238E27FC236}">
                <a16:creationId xmlns:a16="http://schemas.microsoft.com/office/drawing/2014/main" id="{871B12BF-714D-4148-7DAF-F5F3A003A937}"/>
              </a:ext>
            </a:extLst>
          </p:cNvPr>
          <p:cNvSpPr>
            <a:spLocks noGrp="1"/>
          </p:cNvSpPr>
          <p:nvPr>
            <p:ph type="body" sz="quarter" idx="26" hasCustomPrompt="1"/>
          </p:nvPr>
        </p:nvSpPr>
        <p:spPr>
          <a:xfrm>
            <a:off x="1017916" y="4300494"/>
            <a:ext cx="3239551" cy="457200"/>
          </a:xfrm>
          <a:prstGeom prst="rect">
            <a:avLst/>
          </a:prstGeom>
        </p:spPr>
        <p:txBody>
          <a:bodyPr anchor="b" anchorCtr="0">
            <a:noAutofit/>
          </a:bodyPr>
          <a:lstStyle>
            <a:lvl1pPr marL="0" indent="0" algn="l">
              <a:buNone/>
              <a:defRPr sz="1800" b="0" i="0">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Statement 1</a:t>
            </a:r>
          </a:p>
        </p:txBody>
      </p:sp>
      <p:sp>
        <p:nvSpPr>
          <p:cNvPr id="12" name="Text Placeholder 23">
            <a:extLst>
              <a:ext uri="{FF2B5EF4-FFF2-40B4-BE49-F238E27FC236}">
                <a16:creationId xmlns:a16="http://schemas.microsoft.com/office/drawing/2014/main" id="{61F04878-5E01-B6D4-0083-C00A353CCE73}"/>
              </a:ext>
            </a:extLst>
          </p:cNvPr>
          <p:cNvSpPr>
            <a:spLocks noGrp="1"/>
          </p:cNvSpPr>
          <p:nvPr>
            <p:ph type="body" sz="quarter" idx="27" hasCustomPrompt="1"/>
          </p:nvPr>
        </p:nvSpPr>
        <p:spPr>
          <a:xfrm>
            <a:off x="1017917" y="4775443"/>
            <a:ext cx="3239550" cy="1598980"/>
          </a:xfrm>
          <a:prstGeom prst="rect">
            <a:avLst/>
          </a:prstGeom>
        </p:spPr>
        <p:txBody>
          <a:bodyPr anchor="t">
            <a:noAutofit/>
          </a:bodyPr>
          <a:lstStyle>
            <a:lvl1pPr marL="0" indent="0" algn="l">
              <a:buNone/>
              <a:defRPr sz="1600" b="0" i="0">
                <a:solidFill>
                  <a:schemeClr val="bg2"/>
                </a:solidFill>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Keep your description under three lines of text</a:t>
            </a:r>
          </a:p>
        </p:txBody>
      </p:sp>
      <p:sp>
        <p:nvSpPr>
          <p:cNvPr id="13" name="Text Placeholder 23">
            <a:extLst>
              <a:ext uri="{FF2B5EF4-FFF2-40B4-BE49-F238E27FC236}">
                <a16:creationId xmlns:a16="http://schemas.microsoft.com/office/drawing/2014/main" id="{9B274079-B7C8-86A7-F089-E3FEB120327B}"/>
              </a:ext>
            </a:extLst>
          </p:cNvPr>
          <p:cNvSpPr>
            <a:spLocks noGrp="1"/>
          </p:cNvSpPr>
          <p:nvPr>
            <p:ph type="body" sz="quarter" idx="32" hasCustomPrompt="1"/>
          </p:nvPr>
        </p:nvSpPr>
        <p:spPr>
          <a:xfrm>
            <a:off x="4472518" y="4300494"/>
            <a:ext cx="3239551" cy="457200"/>
          </a:xfrm>
          <a:prstGeom prst="rect">
            <a:avLst/>
          </a:prstGeom>
        </p:spPr>
        <p:txBody>
          <a:bodyPr anchor="b" anchorCtr="0">
            <a:noAutofit/>
          </a:bodyPr>
          <a:lstStyle>
            <a:lvl1pPr marL="0" indent="0" algn="l">
              <a:buNone/>
              <a:defRPr sz="1800" b="0" i="0">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Statement 2</a:t>
            </a:r>
          </a:p>
        </p:txBody>
      </p:sp>
      <p:sp>
        <p:nvSpPr>
          <p:cNvPr id="14" name="Text Placeholder 23">
            <a:extLst>
              <a:ext uri="{FF2B5EF4-FFF2-40B4-BE49-F238E27FC236}">
                <a16:creationId xmlns:a16="http://schemas.microsoft.com/office/drawing/2014/main" id="{6D7792B5-B94C-2AB1-FA51-FFF827B09E02}"/>
              </a:ext>
            </a:extLst>
          </p:cNvPr>
          <p:cNvSpPr>
            <a:spLocks noGrp="1"/>
          </p:cNvSpPr>
          <p:nvPr>
            <p:ph type="body" sz="quarter" idx="33" hasCustomPrompt="1"/>
          </p:nvPr>
        </p:nvSpPr>
        <p:spPr>
          <a:xfrm>
            <a:off x="4472518" y="4775443"/>
            <a:ext cx="3239550" cy="1598980"/>
          </a:xfrm>
          <a:prstGeom prst="rect">
            <a:avLst/>
          </a:prstGeom>
        </p:spPr>
        <p:txBody>
          <a:bodyPr anchor="t">
            <a:noAutofit/>
          </a:bodyPr>
          <a:lstStyle>
            <a:lvl1pPr marL="0" indent="0" algn="l">
              <a:buNone/>
              <a:defRPr sz="1600" b="0" i="0">
                <a:solidFill>
                  <a:schemeClr val="bg2"/>
                </a:solidFill>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Keep your description under three lines of text</a:t>
            </a:r>
          </a:p>
        </p:txBody>
      </p:sp>
      <p:sp>
        <p:nvSpPr>
          <p:cNvPr id="15" name="Text Placeholder 23">
            <a:extLst>
              <a:ext uri="{FF2B5EF4-FFF2-40B4-BE49-F238E27FC236}">
                <a16:creationId xmlns:a16="http://schemas.microsoft.com/office/drawing/2014/main" id="{2059E041-6E65-3F99-66D2-766588FBA9FF}"/>
              </a:ext>
            </a:extLst>
          </p:cNvPr>
          <p:cNvSpPr>
            <a:spLocks noGrp="1"/>
          </p:cNvSpPr>
          <p:nvPr>
            <p:ph type="body" sz="quarter" idx="35" hasCustomPrompt="1"/>
          </p:nvPr>
        </p:nvSpPr>
        <p:spPr>
          <a:xfrm>
            <a:off x="7944664" y="4300494"/>
            <a:ext cx="3239551" cy="457200"/>
          </a:xfrm>
          <a:prstGeom prst="rect">
            <a:avLst/>
          </a:prstGeom>
        </p:spPr>
        <p:txBody>
          <a:bodyPr anchor="b" anchorCtr="0">
            <a:noAutofit/>
          </a:bodyPr>
          <a:lstStyle>
            <a:lvl1pPr marL="0" indent="0" algn="l">
              <a:buNone/>
              <a:defRPr sz="1800" b="0" i="0">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Statement 3</a:t>
            </a:r>
          </a:p>
        </p:txBody>
      </p:sp>
      <p:sp>
        <p:nvSpPr>
          <p:cNvPr id="16" name="Text Placeholder 23">
            <a:extLst>
              <a:ext uri="{FF2B5EF4-FFF2-40B4-BE49-F238E27FC236}">
                <a16:creationId xmlns:a16="http://schemas.microsoft.com/office/drawing/2014/main" id="{837F7DAF-96CF-662B-1035-EDCFA0244D3A}"/>
              </a:ext>
            </a:extLst>
          </p:cNvPr>
          <p:cNvSpPr>
            <a:spLocks noGrp="1"/>
          </p:cNvSpPr>
          <p:nvPr>
            <p:ph type="body" sz="quarter" idx="36" hasCustomPrompt="1"/>
          </p:nvPr>
        </p:nvSpPr>
        <p:spPr>
          <a:xfrm>
            <a:off x="7944665" y="4775443"/>
            <a:ext cx="3239550" cy="1598980"/>
          </a:xfrm>
          <a:prstGeom prst="rect">
            <a:avLst/>
          </a:prstGeom>
        </p:spPr>
        <p:txBody>
          <a:bodyPr anchor="t">
            <a:noAutofit/>
          </a:bodyPr>
          <a:lstStyle>
            <a:lvl1pPr marL="0" indent="0" algn="l">
              <a:buNone/>
              <a:defRPr sz="1600" b="0" i="0">
                <a:solidFill>
                  <a:schemeClr val="bg2"/>
                </a:solidFill>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Keep your description under three lines of text</a:t>
            </a:r>
          </a:p>
        </p:txBody>
      </p:sp>
      <p:sp>
        <p:nvSpPr>
          <p:cNvPr id="5" name="Picture Placeholder 17">
            <a:extLst>
              <a:ext uri="{FF2B5EF4-FFF2-40B4-BE49-F238E27FC236}">
                <a16:creationId xmlns:a16="http://schemas.microsoft.com/office/drawing/2014/main" id="{44CAA73D-69E8-20EE-1253-A4EA858AD4E1}"/>
              </a:ext>
            </a:extLst>
          </p:cNvPr>
          <p:cNvSpPr>
            <a:spLocks noGrp="1"/>
          </p:cNvSpPr>
          <p:nvPr>
            <p:ph type="pic" sz="quarter" idx="40" hasCustomPrompt="1"/>
          </p:nvPr>
        </p:nvSpPr>
        <p:spPr>
          <a:xfrm>
            <a:off x="980132" y="1135025"/>
            <a:ext cx="3314895" cy="3002308"/>
          </a:xfrm>
          <a:prstGeom prst="roundRect">
            <a:avLst>
              <a:gd name="adj" fmla="val 2850"/>
            </a:avLst>
          </a:prstGeom>
          <a:noFill/>
          <a:ln>
            <a:noFill/>
          </a:ln>
          <a:effectLst/>
        </p:spPr>
        <p:txBody>
          <a:bodyPr anchor="ctr"/>
          <a:lstStyle>
            <a:lvl1pPr algn="ctr">
              <a:defRPr sz="1200">
                <a:latin typeface="Mona Sans" pitchFamily="2" charset="77"/>
              </a:defRPr>
            </a:lvl1pPr>
          </a:lstStyle>
          <a:p>
            <a:r>
              <a:rPr lang="en-US"/>
              <a:t>Click to add an image – use a </a:t>
            </a:r>
            <a:r>
              <a:rPr lang="en-US" err="1"/>
              <a:t>png</a:t>
            </a:r>
            <a:r>
              <a:rPr lang="en-US"/>
              <a:t> so you can layer on top of this graphic</a:t>
            </a:r>
          </a:p>
        </p:txBody>
      </p:sp>
      <p:sp>
        <p:nvSpPr>
          <p:cNvPr id="8" name="Picture Placeholder 17">
            <a:extLst>
              <a:ext uri="{FF2B5EF4-FFF2-40B4-BE49-F238E27FC236}">
                <a16:creationId xmlns:a16="http://schemas.microsoft.com/office/drawing/2014/main" id="{B248AE0C-D961-9BC1-2FAF-22F2EBB4C496}"/>
              </a:ext>
            </a:extLst>
          </p:cNvPr>
          <p:cNvSpPr>
            <a:spLocks noGrp="1"/>
          </p:cNvSpPr>
          <p:nvPr>
            <p:ph type="pic" sz="quarter" idx="41" hasCustomPrompt="1"/>
          </p:nvPr>
        </p:nvSpPr>
        <p:spPr>
          <a:xfrm>
            <a:off x="4447546" y="1135025"/>
            <a:ext cx="3310911" cy="3002308"/>
          </a:xfrm>
          <a:prstGeom prst="roundRect">
            <a:avLst>
              <a:gd name="adj" fmla="val 2850"/>
            </a:avLst>
          </a:prstGeom>
          <a:noFill/>
          <a:ln>
            <a:noFill/>
          </a:ln>
          <a:effectLst/>
        </p:spPr>
        <p:txBody>
          <a:bodyPr anchor="ctr"/>
          <a:lstStyle>
            <a:lvl1pPr algn="ctr">
              <a:defRPr sz="1200">
                <a:latin typeface="Mona Sans" pitchFamily="2" charset="77"/>
              </a:defRPr>
            </a:lvl1pPr>
          </a:lstStyle>
          <a:p>
            <a:r>
              <a:rPr lang="en-US"/>
              <a:t>Click to add an image – use a </a:t>
            </a:r>
            <a:r>
              <a:rPr lang="en-US" err="1"/>
              <a:t>png</a:t>
            </a:r>
            <a:r>
              <a:rPr lang="en-US"/>
              <a:t> so you can layer on top of this graphic</a:t>
            </a:r>
          </a:p>
        </p:txBody>
      </p:sp>
      <p:sp>
        <p:nvSpPr>
          <p:cNvPr id="19" name="Picture Placeholder 17">
            <a:extLst>
              <a:ext uri="{FF2B5EF4-FFF2-40B4-BE49-F238E27FC236}">
                <a16:creationId xmlns:a16="http://schemas.microsoft.com/office/drawing/2014/main" id="{5540DB94-0D2A-2D7C-3D1D-7A92B354C03C}"/>
              </a:ext>
            </a:extLst>
          </p:cNvPr>
          <p:cNvSpPr>
            <a:spLocks noGrp="1"/>
          </p:cNvSpPr>
          <p:nvPr>
            <p:ph type="pic" sz="quarter" idx="38" hasCustomPrompt="1"/>
          </p:nvPr>
        </p:nvSpPr>
        <p:spPr>
          <a:xfrm>
            <a:off x="7928613" y="1135025"/>
            <a:ext cx="3255602" cy="3002308"/>
          </a:xfrm>
          <a:prstGeom prst="roundRect">
            <a:avLst>
              <a:gd name="adj" fmla="val 2850"/>
            </a:avLst>
          </a:prstGeom>
          <a:noFill/>
          <a:ln>
            <a:noFill/>
          </a:ln>
          <a:effectLst/>
        </p:spPr>
        <p:txBody>
          <a:bodyPr anchor="ctr"/>
          <a:lstStyle>
            <a:lvl1pPr algn="ctr">
              <a:defRPr sz="1200">
                <a:latin typeface="Mona Sans" pitchFamily="2" charset="77"/>
              </a:defRPr>
            </a:lvl1pPr>
          </a:lstStyle>
          <a:p>
            <a:r>
              <a:rPr lang="en-US"/>
              <a:t>Click to add an image – use a </a:t>
            </a:r>
            <a:r>
              <a:rPr lang="en-US" err="1"/>
              <a:t>png</a:t>
            </a:r>
            <a:r>
              <a:rPr lang="en-US"/>
              <a:t> so you can layer on top of this graphic</a:t>
            </a:r>
          </a:p>
        </p:txBody>
      </p:sp>
    </p:spTree>
    <p:extLst>
      <p:ext uri="{BB962C8B-B14F-4D97-AF65-F5344CB8AC3E}">
        <p14:creationId xmlns:p14="http://schemas.microsoft.com/office/powerpoint/2010/main" val="145190237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 Roadmap slide_3 features">
    <p:bg>
      <p:bgPr>
        <a:solidFill>
          <a:schemeClr val="bg1"/>
        </a:solidFill>
        <a:effectLst/>
      </p:bgPr>
    </p:bg>
    <p:spTree>
      <p:nvGrpSpPr>
        <p:cNvPr id="1" name=""/>
        <p:cNvGrpSpPr/>
        <p:nvPr/>
      </p:nvGrpSpPr>
      <p:grpSpPr>
        <a:xfrm>
          <a:off x="0" y="0"/>
          <a:ext cx="0" cy="0"/>
          <a:chOff x="0" y="0"/>
          <a:chExt cx="0" cy="0"/>
        </a:xfrm>
      </p:grpSpPr>
      <p:sp>
        <p:nvSpPr>
          <p:cNvPr id="9" name="Text Placeholder 23">
            <a:extLst>
              <a:ext uri="{FF2B5EF4-FFF2-40B4-BE49-F238E27FC236}">
                <a16:creationId xmlns:a16="http://schemas.microsoft.com/office/drawing/2014/main" id="{B5E75503-9EBC-8731-E089-ADAEDA5FC9F3}"/>
              </a:ext>
            </a:extLst>
          </p:cNvPr>
          <p:cNvSpPr>
            <a:spLocks noGrp="1"/>
          </p:cNvSpPr>
          <p:nvPr>
            <p:ph type="body" sz="quarter" idx="30" hasCustomPrompt="1"/>
          </p:nvPr>
        </p:nvSpPr>
        <p:spPr>
          <a:xfrm>
            <a:off x="1001867" y="1104540"/>
            <a:ext cx="10182347" cy="705620"/>
          </a:xfrm>
          <a:prstGeom prst="rect">
            <a:avLst/>
          </a:prstGeom>
        </p:spPr>
        <p:txBody>
          <a:bodyPr anchor="t" anchorCtr="0">
            <a:noAutofit/>
          </a:bodyPr>
          <a:lstStyle>
            <a:lvl1pPr marL="0" indent="0" algn="l">
              <a:lnSpc>
                <a:spcPct val="80000"/>
              </a:lnSpc>
              <a:buNone/>
              <a:defRPr sz="3600" b="1" i="0">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Statement that should be 10 words or less</a:t>
            </a:r>
          </a:p>
        </p:txBody>
      </p:sp>
      <p:sp>
        <p:nvSpPr>
          <p:cNvPr id="10" name="Text Placeholder 23">
            <a:extLst>
              <a:ext uri="{FF2B5EF4-FFF2-40B4-BE49-F238E27FC236}">
                <a16:creationId xmlns:a16="http://schemas.microsoft.com/office/drawing/2014/main" id="{A92CA3AF-B2EB-3185-F18B-A668DC3EAA86}"/>
              </a:ext>
            </a:extLst>
          </p:cNvPr>
          <p:cNvSpPr>
            <a:spLocks noGrp="1"/>
          </p:cNvSpPr>
          <p:nvPr>
            <p:ph type="body" sz="quarter" idx="31" hasCustomPrompt="1"/>
          </p:nvPr>
        </p:nvSpPr>
        <p:spPr>
          <a:xfrm>
            <a:off x="1001866" y="528234"/>
            <a:ext cx="10182348" cy="442635"/>
          </a:xfrm>
          <a:prstGeom prst="rect">
            <a:avLst/>
          </a:prstGeom>
        </p:spPr>
        <p:txBody>
          <a:bodyPr anchor="b" anchorCtr="0">
            <a:noAutofit/>
          </a:bodyPr>
          <a:lstStyle>
            <a:lvl1pPr marL="0" indent="0" algn="l">
              <a:buNone/>
              <a:defRPr sz="1600" b="0" i="0">
                <a:solidFill>
                  <a:schemeClr val="tx1">
                    <a:alpha val="70000"/>
                  </a:schemeClr>
                </a:solidFill>
                <a:latin typeface="SF Mono" panose="020B0009000002000000" pitchFamily="49"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Header</a:t>
            </a:r>
          </a:p>
        </p:txBody>
      </p:sp>
      <p:sp>
        <p:nvSpPr>
          <p:cNvPr id="11" name="Text Placeholder 23">
            <a:extLst>
              <a:ext uri="{FF2B5EF4-FFF2-40B4-BE49-F238E27FC236}">
                <a16:creationId xmlns:a16="http://schemas.microsoft.com/office/drawing/2014/main" id="{871B12BF-714D-4148-7DAF-F5F3A003A937}"/>
              </a:ext>
            </a:extLst>
          </p:cNvPr>
          <p:cNvSpPr>
            <a:spLocks noGrp="1"/>
          </p:cNvSpPr>
          <p:nvPr>
            <p:ph type="body" sz="quarter" idx="26" hasCustomPrompt="1"/>
          </p:nvPr>
        </p:nvSpPr>
        <p:spPr>
          <a:xfrm>
            <a:off x="1017916" y="5047840"/>
            <a:ext cx="3239551" cy="457200"/>
          </a:xfrm>
          <a:prstGeom prst="rect">
            <a:avLst/>
          </a:prstGeom>
        </p:spPr>
        <p:txBody>
          <a:bodyPr anchor="b" anchorCtr="0">
            <a:noAutofit/>
          </a:bodyPr>
          <a:lstStyle>
            <a:lvl1pPr marL="0" indent="0" algn="l">
              <a:buNone/>
              <a:defRPr sz="1800" b="0" i="0">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Statement 1</a:t>
            </a:r>
          </a:p>
        </p:txBody>
      </p:sp>
      <p:sp>
        <p:nvSpPr>
          <p:cNvPr id="12" name="Text Placeholder 23">
            <a:extLst>
              <a:ext uri="{FF2B5EF4-FFF2-40B4-BE49-F238E27FC236}">
                <a16:creationId xmlns:a16="http://schemas.microsoft.com/office/drawing/2014/main" id="{61F04878-5E01-B6D4-0083-C00A353CCE73}"/>
              </a:ext>
            </a:extLst>
          </p:cNvPr>
          <p:cNvSpPr>
            <a:spLocks noGrp="1"/>
          </p:cNvSpPr>
          <p:nvPr>
            <p:ph type="body" sz="quarter" idx="27" hasCustomPrompt="1"/>
          </p:nvPr>
        </p:nvSpPr>
        <p:spPr>
          <a:xfrm>
            <a:off x="1017917" y="5522789"/>
            <a:ext cx="3239550" cy="914400"/>
          </a:xfrm>
          <a:prstGeom prst="rect">
            <a:avLst/>
          </a:prstGeom>
        </p:spPr>
        <p:txBody>
          <a:bodyPr anchor="t">
            <a:noAutofit/>
          </a:bodyPr>
          <a:lstStyle>
            <a:lvl1pPr marL="0" indent="0" algn="l">
              <a:buNone/>
              <a:defRPr sz="1600" b="0" i="0">
                <a:solidFill>
                  <a:schemeClr val="bg2"/>
                </a:solidFill>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Keep your description under three lines of text</a:t>
            </a:r>
          </a:p>
        </p:txBody>
      </p:sp>
      <p:sp>
        <p:nvSpPr>
          <p:cNvPr id="13" name="Text Placeholder 23">
            <a:extLst>
              <a:ext uri="{FF2B5EF4-FFF2-40B4-BE49-F238E27FC236}">
                <a16:creationId xmlns:a16="http://schemas.microsoft.com/office/drawing/2014/main" id="{9B274079-B7C8-86A7-F089-E3FEB120327B}"/>
              </a:ext>
            </a:extLst>
          </p:cNvPr>
          <p:cNvSpPr>
            <a:spLocks noGrp="1"/>
          </p:cNvSpPr>
          <p:nvPr>
            <p:ph type="body" sz="quarter" idx="32" hasCustomPrompt="1"/>
          </p:nvPr>
        </p:nvSpPr>
        <p:spPr>
          <a:xfrm>
            <a:off x="4472518" y="5047840"/>
            <a:ext cx="3239551" cy="457200"/>
          </a:xfrm>
          <a:prstGeom prst="rect">
            <a:avLst/>
          </a:prstGeom>
        </p:spPr>
        <p:txBody>
          <a:bodyPr anchor="b" anchorCtr="0">
            <a:noAutofit/>
          </a:bodyPr>
          <a:lstStyle>
            <a:lvl1pPr marL="0" indent="0" algn="l">
              <a:buNone/>
              <a:defRPr sz="1800" b="0" i="0">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Statement 2</a:t>
            </a:r>
          </a:p>
        </p:txBody>
      </p:sp>
      <p:sp>
        <p:nvSpPr>
          <p:cNvPr id="14" name="Text Placeholder 23">
            <a:extLst>
              <a:ext uri="{FF2B5EF4-FFF2-40B4-BE49-F238E27FC236}">
                <a16:creationId xmlns:a16="http://schemas.microsoft.com/office/drawing/2014/main" id="{6D7792B5-B94C-2AB1-FA51-FFF827B09E02}"/>
              </a:ext>
            </a:extLst>
          </p:cNvPr>
          <p:cNvSpPr>
            <a:spLocks noGrp="1"/>
          </p:cNvSpPr>
          <p:nvPr>
            <p:ph type="body" sz="quarter" idx="33" hasCustomPrompt="1"/>
          </p:nvPr>
        </p:nvSpPr>
        <p:spPr>
          <a:xfrm>
            <a:off x="4472518" y="5522789"/>
            <a:ext cx="3239550" cy="914400"/>
          </a:xfrm>
          <a:prstGeom prst="rect">
            <a:avLst/>
          </a:prstGeom>
        </p:spPr>
        <p:txBody>
          <a:bodyPr anchor="t">
            <a:noAutofit/>
          </a:bodyPr>
          <a:lstStyle>
            <a:lvl1pPr marL="0" indent="0" algn="l">
              <a:buNone/>
              <a:defRPr sz="1600" b="0" i="0">
                <a:solidFill>
                  <a:schemeClr val="bg2"/>
                </a:solidFill>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Keep your description under three lines of text</a:t>
            </a:r>
          </a:p>
        </p:txBody>
      </p:sp>
      <p:sp>
        <p:nvSpPr>
          <p:cNvPr id="15" name="Text Placeholder 23">
            <a:extLst>
              <a:ext uri="{FF2B5EF4-FFF2-40B4-BE49-F238E27FC236}">
                <a16:creationId xmlns:a16="http://schemas.microsoft.com/office/drawing/2014/main" id="{2059E041-6E65-3F99-66D2-766588FBA9FF}"/>
              </a:ext>
            </a:extLst>
          </p:cNvPr>
          <p:cNvSpPr>
            <a:spLocks noGrp="1"/>
          </p:cNvSpPr>
          <p:nvPr>
            <p:ph type="body" sz="quarter" idx="35" hasCustomPrompt="1"/>
          </p:nvPr>
        </p:nvSpPr>
        <p:spPr>
          <a:xfrm>
            <a:off x="7944664" y="5047840"/>
            <a:ext cx="3239551" cy="457200"/>
          </a:xfrm>
          <a:prstGeom prst="rect">
            <a:avLst/>
          </a:prstGeom>
        </p:spPr>
        <p:txBody>
          <a:bodyPr anchor="b" anchorCtr="0">
            <a:noAutofit/>
          </a:bodyPr>
          <a:lstStyle>
            <a:lvl1pPr marL="0" indent="0" algn="l">
              <a:buNone/>
              <a:defRPr sz="1800" b="0" i="0">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Statement 3</a:t>
            </a:r>
          </a:p>
        </p:txBody>
      </p:sp>
      <p:sp>
        <p:nvSpPr>
          <p:cNvPr id="16" name="Text Placeholder 23">
            <a:extLst>
              <a:ext uri="{FF2B5EF4-FFF2-40B4-BE49-F238E27FC236}">
                <a16:creationId xmlns:a16="http://schemas.microsoft.com/office/drawing/2014/main" id="{837F7DAF-96CF-662B-1035-EDCFA0244D3A}"/>
              </a:ext>
            </a:extLst>
          </p:cNvPr>
          <p:cNvSpPr>
            <a:spLocks noGrp="1"/>
          </p:cNvSpPr>
          <p:nvPr>
            <p:ph type="body" sz="quarter" idx="36" hasCustomPrompt="1"/>
          </p:nvPr>
        </p:nvSpPr>
        <p:spPr>
          <a:xfrm>
            <a:off x="7944665" y="5522789"/>
            <a:ext cx="3239550" cy="914400"/>
          </a:xfrm>
          <a:prstGeom prst="rect">
            <a:avLst/>
          </a:prstGeom>
        </p:spPr>
        <p:txBody>
          <a:bodyPr anchor="t">
            <a:noAutofit/>
          </a:bodyPr>
          <a:lstStyle>
            <a:lvl1pPr marL="0" indent="0" algn="l">
              <a:buNone/>
              <a:defRPr sz="1600" b="0" i="0">
                <a:solidFill>
                  <a:schemeClr val="bg2"/>
                </a:solidFill>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Keep your description under three lines of text</a:t>
            </a:r>
          </a:p>
        </p:txBody>
      </p:sp>
      <p:sp>
        <p:nvSpPr>
          <p:cNvPr id="5" name="Picture Placeholder 17">
            <a:extLst>
              <a:ext uri="{FF2B5EF4-FFF2-40B4-BE49-F238E27FC236}">
                <a16:creationId xmlns:a16="http://schemas.microsoft.com/office/drawing/2014/main" id="{44CAA73D-69E8-20EE-1253-A4EA858AD4E1}"/>
              </a:ext>
            </a:extLst>
          </p:cNvPr>
          <p:cNvSpPr>
            <a:spLocks noGrp="1"/>
          </p:cNvSpPr>
          <p:nvPr>
            <p:ph type="pic" sz="quarter" idx="40" hasCustomPrompt="1"/>
          </p:nvPr>
        </p:nvSpPr>
        <p:spPr>
          <a:xfrm>
            <a:off x="980131" y="1917539"/>
            <a:ext cx="3314895" cy="3002308"/>
          </a:xfrm>
          <a:prstGeom prst="roundRect">
            <a:avLst>
              <a:gd name="adj" fmla="val 2850"/>
            </a:avLst>
          </a:prstGeom>
          <a:noFill/>
          <a:ln>
            <a:noFill/>
          </a:ln>
          <a:effectLst/>
        </p:spPr>
        <p:txBody>
          <a:bodyPr anchor="ctr"/>
          <a:lstStyle>
            <a:lvl1pPr algn="ctr">
              <a:defRPr sz="1200">
                <a:latin typeface="Mona Sans" pitchFamily="2" charset="77"/>
              </a:defRPr>
            </a:lvl1pPr>
          </a:lstStyle>
          <a:p>
            <a:r>
              <a:rPr lang="en-US"/>
              <a:t>Click to add an image – use a </a:t>
            </a:r>
            <a:r>
              <a:rPr lang="en-US" err="1"/>
              <a:t>png</a:t>
            </a:r>
            <a:r>
              <a:rPr lang="en-US"/>
              <a:t> so you can layer on top of this graphic</a:t>
            </a:r>
          </a:p>
        </p:txBody>
      </p:sp>
      <p:sp>
        <p:nvSpPr>
          <p:cNvPr id="8" name="Picture Placeholder 17">
            <a:extLst>
              <a:ext uri="{FF2B5EF4-FFF2-40B4-BE49-F238E27FC236}">
                <a16:creationId xmlns:a16="http://schemas.microsoft.com/office/drawing/2014/main" id="{B248AE0C-D961-9BC1-2FAF-22F2EBB4C496}"/>
              </a:ext>
            </a:extLst>
          </p:cNvPr>
          <p:cNvSpPr>
            <a:spLocks noGrp="1"/>
          </p:cNvSpPr>
          <p:nvPr>
            <p:ph type="pic" sz="quarter" idx="41" hasCustomPrompt="1"/>
          </p:nvPr>
        </p:nvSpPr>
        <p:spPr>
          <a:xfrm>
            <a:off x="4447545" y="1917539"/>
            <a:ext cx="3310911" cy="3002308"/>
          </a:xfrm>
          <a:prstGeom prst="roundRect">
            <a:avLst>
              <a:gd name="adj" fmla="val 2850"/>
            </a:avLst>
          </a:prstGeom>
          <a:noFill/>
          <a:ln>
            <a:noFill/>
          </a:ln>
          <a:effectLst/>
        </p:spPr>
        <p:txBody>
          <a:bodyPr anchor="ctr"/>
          <a:lstStyle>
            <a:lvl1pPr algn="ctr">
              <a:defRPr sz="1200">
                <a:latin typeface="Mona Sans" pitchFamily="2" charset="77"/>
              </a:defRPr>
            </a:lvl1pPr>
          </a:lstStyle>
          <a:p>
            <a:r>
              <a:rPr lang="en-US"/>
              <a:t>Click to add an image – use a </a:t>
            </a:r>
            <a:r>
              <a:rPr lang="en-US" err="1"/>
              <a:t>png</a:t>
            </a:r>
            <a:r>
              <a:rPr lang="en-US"/>
              <a:t> so you can layer on top of this graphic</a:t>
            </a:r>
          </a:p>
        </p:txBody>
      </p:sp>
      <p:sp>
        <p:nvSpPr>
          <p:cNvPr id="19" name="Picture Placeholder 17">
            <a:extLst>
              <a:ext uri="{FF2B5EF4-FFF2-40B4-BE49-F238E27FC236}">
                <a16:creationId xmlns:a16="http://schemas.microsoft.com/office/drawing/2014/main" id="{5540DB94-0D2A-2D7C-3D1D-7A92B354C03C}"/>
              </a:ext>
            </a:extLst>
          </p:cNvPr>
          <p:cNvSpPr>
            <a:spLocks noGrp="1"/>
          </p:cNvSpPr>
          <p:nvPr>
            <p:ph type="pic" sz="quarter" idx="38" hasCustomPrompt="1"/>
          </p:nvPr>
        </p:nvSpPr>
        <p:spPr>
          <a:xfrm>
            <a:off x="7928612" y="1917539"/>
            <a:ext cx="3255602" cy="3002308"/>
          </a:xfrm>
          <a:prstGeom prst="roundRect">
            <a:avLst>
              <a:gd name="adj" fmla="val 2850"/>
            </a:avLst>
          </a:prstGeom>
          <a:noFill/>
          <a:ln>
            <a:noFill/>
          </a:ln>
          <a:effectLst/>
        </p:spPr>
        <p:txBody>
          <a:bodyPr anchor="ctr"/>
          <a:lstStyle>
            <a:lvl1pPr algn="ctr">
              <a:defRPr sz="1200">
                <a:latin typeface="Mona Sans" pitchFamily="2" charset="77"/>
              </a:defRPr>
            </a:lvl1pPr>
          </a:lstStyle>
          <a:p>
            <a:r>
              <a:rPr lang="en-US"/>
              <a:t>Click to add an image – use a </a:t>
            </a:r>
            <a:r>
              <a:rPr lang="en-US" err="1"/>
              <a:t>png</a:t>
            </a:r>
            <a:r>
              <a:rPr lang="en-US"/>
              <a:t> so you can layer on top of this graphic</a:t>
            </a:r>
          </a:p>
        </p:txBody>
      </p:sp>
    </p:spTree>
    <p:extLst>
      <p:ext uri="{BB962C8B-B14F-4D97-AF65-F5344CB8AC3E}">
        <p14:creationId xmlns:p14="http://schemas.microsoft.com/office/powerpoint/2010/main" val="114343354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evX_Demo">
    <p:bg>
      <p:bgPr>
        <a:solidFill>
          <a:schemeClr val="bg1"/>
        </a:solidFill>
        <a:effectLst/>
      </p:bgPr>
    </p:bg>
    <p:spTree>
      <p:nvGrpSpPr>
        <p:cNvPr id="1" name=""/>
        <p:cNvGrpSpPr/>
        <p:nvPr/>
      </p:nvGrpSpPr>
      <p:grpSpPr>
        <a:xfrm>
          <a:off x="0" y="0"/>
          <a:ext cx="0" cy="0"/>
          <a:chOff x="0" y="0"/>
          <a:chExt cx="0" cy="0"/>
        </a:xfrm>
      </p:grpSpPr>
      <p:sp>
        <p:nvSpPr>
          <p:cNvPr id="3" name="Media Placeholder 3">
            <a:extLst>
              <a:ext uri="{FF2B5EF4-FFF2-40B4-BE49-F238E27FC236}">
                <a16:creationId xmlns:a16="http://schemas.microsoft.com/office/drawing/2014/main" id="{5ED1B8D2-08C3-EA8A-8A4E-457AB30D08AC}"/>
              </a:ext>
            </a:extLst>
          </p:cNvPr>
          <p:cNvSpPr>
            <a:spLocks noGrp="1"/>
          </p:cNvSpPr>
          <p:nvPr>
            <p:ph type="media" sz="quarter" idx="10" hasCustomPrompt="1"/>
          </p:nvPr>
        </p:nvSpPr>
        <p:spPr>
          <a:xfrm>
            <a:off x="477982" y="475384"/>
            <a:ext cx="11236036" cy="5907232"/>
          </a:xfrm>
          <a:prstGeom prst="roundRect">
            <a:avLst>
              <a:gd name="adj" fmla="val 2126"/>
            </a:avLst>
          </a:prstGeom>
          <a:solidFill>
            <a:schemeClr val="bg1"/>
          </a:solidFill>
          <a:ln>
            <a:solidFill>
              <a:schemeClr val="tx2"/>
            </a:solidFill>
          </a:ln>
          <a:effectLst>
            <a:outerShdw blurRad="254000" dist="254000" dir="5400000" algn="t" rotWithShape="0">
              <a:prstClr val="black">
                <a:alpha val="40000"/>
              </a:prstClr>
            </a:outerShdw>
          </a:effectLst>
        </p:spPr>
        <p:txBody>
          <a:bodyPr anchor="ctr"/>
          <a:lstStyle>
            <a:lvl1pPr algn="ctr">
              <a:defRPr>
                <a:latin typeface="Mona Sans" pitchFamily="2" charset="77"/>
              </a:defRPr>
            </a:lvl1pPr>
          </a:lstStyle>
          <a:p>
            <a:r>
              <a:rPr lang="en-US"/>
              <a:t> Click to add demo</a:t>
            </a:r>
          </a:p>
        </p:txBody>
      </p:sp>
    </p:spTree>
    <p:extLst>
      <p:ext uri="{BB962C8B-B14F-4D97-AF65-F5344CB8AC3E}">
        <p14:creationId xmlns:p14="http://schemas.microsoft.com/office/powerpoint/2010/main" val="421335100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hank you ">
    <p:bg>
      <p:bgPr>
        <a:solidFill>
          <a:schemeClr val="bg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CEEEDD7-D3DD-9498-6F92-0CB8A4D491E4}"/>
              </a:ext>
            </a:extLst>
          </p:cNvPr>
          <p:cNvSpPr txBox="1"/>
          <p:nvPr/>
        </p:nvSpPr>
        <p:spPr>
          <a:xfrm>
            <a:off x="627831" y="495793"/>
            <a:ext cx="7961196" cy="1477328"/>
          </a:xfrm>
          <a:prstGeom prst="rect">
            <a:avLst/>
          </a:prstGeom>
          <a:noFill/>
        </p:spPr>
        <p:txBody>
          <a:bodyPr wrap="square" rtlCol="0" anchor="ctr">
            <a:spAutoFit/>
          </a:bodyPr>
          <a:lstStyle/>
          <a:p>
            <a:pPr algn="l"/>
            <a:r>
              <a:rPr lang="en-US" sz="9000" b="1" i="0">
                <a:latin typeface="Mona Sans" pitchFamily="2" charset="77"/>
              </a:rPr>
              <a:t>Thank you!</a:t>
            </a:r>
          </a:p>
        </p:txBody>
      </p:sp>
      <p:sp>
        <p:nvSpPr>
          <p:cNvPr id="3" name="Google Shape;179;p20">
            <a:extLst>
              <a:ext uri="{FF2B5EF4-FFF2-40B4-BE49-F238E27FC236}">
                <a16:creationId xmlns:a16="http://schemas.microsoft.com/office/drawing/2014/main" id="{C6A9784E-4A5A-A251-DDD7-686D572E2386}"/>
              </a:ext>
            </a:extLst>
          </p:cNvPr>
          <p:cNvSpPr>
            <a:spLocks noGrp="1"/>
          </p:cNvSpPr>
          <p:nvPr>
            <p:ph type="pic" idx="2"/>
          </p:nvPr>
        </p:nvSpPr>
        <p:spPr>
          <a:xfrm>
            <a:off x="458188" y="4236494"/>
            <a:ext cx="942693" cy="943566"/>
          </a:xfrm>
          <a:prstGeom prst="rect">
            <a:avLst/>
          </a:prstGeom>
          <a:noFill/>
          <a:ln w="19050" cap="flat" cmpd="sng">
            <a:noFill/>
            <a:prstDash val="solid"/>
            <a:round/>
            <a:headEnd type="none" w="sm" len="sm"/>
            <a:tailEnd type="none" w="sm" len="sm"/>
          </a:ln>
          <a:effectLst/>
        </p:spPr>
        <p:txBody>
          <a:bodyPr anchor="ctr">
            <a:normAutofit/>
          </a:bodyPr>
          <a:lstStyle>
            <a:lvl1pPr marL="0" indent="0" algn="ctr">
              <a:buNone/>
              <a:defRPr sz="800">
                <a:solidFill>
                  <a:schemeClr val="bg1"/>
                </a:solidFill>
                <a:latin typeface="Mona Sans" pitchFamily="2" charset="77"/>
              </a:defRPr>
            </a:lvl1pPr>
          </a:lstStyle>
          <a:p>
            <a:r>
              <a:rPr lang="en-US"/>
              <a:t>Click icon to add picture</a:t>
            </a:r>
          </a:p>
        </p:txBody>
      </p:sp>
      <p:sp>
        <p:nvSpPr>
          <p:cNvPr id="4" name="Text Placeholder 23">
            <a:extLst>
              <a:ext uri="{FF2B5EF4-FFF2-40B4-BE49-F238E27FC236}">
                <a16:creationId xmlns:a16="http://schemas.microsoft.com/office/drawing/2014/main" id="{6FE2B5FA-B0B8-501A-7196-3CEB87941DF1}"/>
              </a:ext>
            </a:extLst>
          </p:cNvPr>
          <p:cNvSpPr>
            <a:spLocks noGrp="1"/>
          </p:cNvSpPr>
          <p:nvPr>
            <p:ph type="body" sz="quarter" idx="22" hasCustomPrompt="1"/>
          </p:nvPr>
        </p:nvSpPr>
        <p:spPr>
          <a:xfrm>
            <a:off x="1529743" y="4236494"/>
            <a:ext cx="2869267" cy="457200"/>
          </a:xfrm>
          <a:prstGeom prst="rect">
            <a:avLst/>
          </a:prstGeom>
        </p:spPr>
        <p:txBody>
          <a:bodyPr anchor="b" anchorCtr="0">
            <a:noAutofit/>
          </a:bodyPr>
          <a:lstStyle>
            <a:lvl1pPr marL="0" indent="0" algn="l">
              <a:buNone/>
              <a:defRPr sz="1800" b="0" i="0">
                <a:solidFill>
                  <a:schemeClr val="tx1"/>
                </a:solidFill>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First &amp; last name</a:t>
            </a:r>
          </a:p>
        </p:txBody>
      </p:sp>
      <p:sp>
        <p:nvSpPr>
          <p:cNvPr id="5" name="Text Placeholder 23">
            <a:extLst>
              <a:ext uri="{FF2B5EF4-FFF2-40B4-BE49-F238E27FC236}">
                <a16:creationId xmlns:a16="http://schemas.microsoft.com/office/drawing/2014/main" id="{0FFFCC9C-EF46-40F7-9D3C-B95CE30F2E56}"/>
              </a:ext>
            </a:extLst>
          </p:cNvPr>
          <p:cNvSpPr>
            <a:spLocks noGrp="1"/>
          </p:cNvSpPr>
          <p:nvPr>
            <p:ph type="body" sz="quarter" idx="23" hasCustomPrompt="1"/>
          </p:nvPr>
        </p:nvSpPr>
        <p:spPr>
          <a:xfrm>
            <a:off x="1529743" y="4722860"/>
            <a:ext cx="2869267" cy="457200"/>
          </a:xfrm>
          <a:prstGeom prst="rect">
            <a:avLst/>
          </a:prstGeom>
        </p:spPr>
        <p:txBody>
          <a:bodyPr anchor="t" anchorCtr="0">
            <a:noAutofit/>
          </a:bodyPr>
          <a:lstStyle>
            <a:lvl1pPr marL="0" indent="0" algn="l">
              <a:buNone/>
              <a:defRPr sz="1400" b="0" i="0">
                <a:solidFill>
                  <a:schemeClr val="bg2"/>
                </a:solidFill>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Position  / Company</a:t>
            </a:r>
          </a:p>
        </p:txBody>
      </p:sp>
      <p:sp>
        <p:nvSpPr>
          <p:cNvPr id="6" name="Text Placeholder 23">
            <a:extLst>
              <a:ext uri="{FF2B5EF4-FFF2-40B4-BE49-F238E27FC236}">
                <a16:creationId xmlns:a16="http://schemas.microsoft.com/office/drawing/2014/main" id="{65F76A34-E523-68EA-9C37-7D000BB8C9C8}"/>
              </a:ext>
            </a:extLst>
          </p:cNvPr>
          <p:cNvSpPr>
            <a:spLocks noGrp="1"/>
          </p:cNvSpPr>
          <p:nvPr>
            <p:ph type="body" sz="quarter" idx="25" hasCustomPrompt="1"/>
          </p:nvPr>
        </p:nvSpPr>
        <p:spPr>
          <a:xfrm>
            <a:off x="1529743" y="5454017"/>
            <a:ext cx="2869267" cy="457200"/>
          </a:xfrm>
          <a:prstGeom prst="rect">
            <a:avLst/>
          </a:prstGeom>
        </p:spPr>
        <p:txBody>
          <a:bodyPr anchor="b" anchorCtr="0">
            <a:noAutofit/>
          </a:bodyPr>
          <a:lstStyle>
            <a:lvl1pPr marL="0" indent="0" algn="l">
              <a:buNone/>
              <a:defRPr sz="1800" b="0" i="0">
                <a:solidFill>
                  <a:schemeClr val="tx1"/>
                </a:solidFill>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First &amp; last name</a:t>
            </a:r>
          </a:p>
        </p:txBody>
      </p:sp>
      <p:sp>
        <p:nvSpPr>
          <p:cNvPr id="7" name="Text Placeholder 23">
            <a:extLst>
              <a:ext uri="{FF2B5EF4-FFF2-40B4-BE49-F238E27FC236}">
                <a16:creationId xmlns:a16="http://schemas.microsoft.com/office/drawing/2014/main" id="{F84D84D4-9CE3-3726-C9EE-3F95CD99008B}"/>
              </a:ext>
            </a:extLst>
          </p:cNvPr>
          <p:cNvSpPr>
            <a:spLocks noGrp="1"/>
          </p:cNvSpPr>
          <p:nvPr>
            <p:ph type="body" sz="quarter" idx="26" hasCustomPrompt="1"/>
          </p:nvPr>
        </p:nvSpPr>
        <p:spPr>
          <a:xfrm>
            <a:off x="1529743" y="5947675"/>
            <a:ext cx="2869267" cy="457200"/>
          </a:xfrm>
          <a:prstGeom prst="rect">
            <a:avLst/>
          </a:prstGeom>
        </p:spPr>
        <p:txBody>
          <a:bodyPr anchor="t" anchorCtr="0">
            <a:noAutofit/>
          </a:bodyPr>
          <a:lstStyle>
            <a:lvl1pPr marL="0" indent="0" algn="l">
              <a:buNone/>
              <a:defRPr sz="1400" b="0" i="0">
                <a:solidFill>
                  <a:schemeClr val="bg2"/>
                </a:solidFill>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Position  / Company</a:t>
            </a:r>
          </a:p>
        </p:txBody>
      </p:sp>
      <p:sp>
        <p:nvSpPr>
          <p:cNvPr id="8" name="Text Placeholder 23">
            <a:extLst>
              <a:ext uri="{FF2B5EF4-FFF2-40B4-BE49-F238E27FC236}">
                <a16:creationId xmlns:a16="http://schemas.microsoft.com/office/drawing/2014/main" id="{05B458A2-55C6-28B8-91B9-892EF4014124}"/>
              </a:ext>
            </a:extLst>
          </p:cNvPr>
          <p:cNvSpPr>
            <a:spLocks noGrp="1"/>
          </p:cNvSpPr>
          <p:nvPr>
            <p:ph type="body" sz="quarter" idx="28" hasCustomPrompt="1"/>
          </p:nvPr>
        </p:nvSpPr>
        <p:spPr>
          <a:xfrm>
            <a:off x="5719760" y="4236494"/>
            <a:ext cx="2869267" cy="457200"/>
          </a:xfrm>
          <a:prstGeom prst="rect">
            <a:avLst/>
          </a:prstGeom>
        </p:spPr>
        <p:txBody>
          <a:bodyPr anchor="b" anchorCtr="0">
            <a:noAutofit/>
          </a:bodyPr>
          <a:lstStyle>
            <a:lvl1pPr marL="0" indent="0" algn="l">
              <a:buNone/>
              <a:defRPr sz="1800" b="0" i="0">
                <a:solidFill>
                  <a:schemeClr val="tx1"/>
                </a:solidFill>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First &amp; last name</a:t>
            </a:r>
          </a:p>
        </p:txBody>
      </p:sp>
      <p:sp>
        <p:nvSpPr>
          <p:cNvPr id="9" name="Text Placeholder 23">
            <a:extLst>
              <a:ext uri="{FF2B5EF4-FFF2-40B4-BE49-F238E27FC236}">
                <a16:creationId xmlns:a16="http://schemas.microsoft.com/office/drawing/2014/main" id="{D30F6D57-6BD7-A46B-6C3B-BA48037EE90B}"/>
              </a:ext>
            </a:extLst>
          </p:cNvPr>
          <p:cNvSpPr>
            <a:spLocks noGrp="1"/>
          </p:cNvSpPr>
          <p:nvPr>
            <p:ph type="body" sz="quarter" idx="29" hasCustomPrompt="1"/>
          </p:nvPr>
        </p:nvSpPr>
        <p:spPr>
          <a:xfrm>
            <a:off x="5719760" y="4722860"/>
            <a:ext cx="2869267" cy="457200"/>
          </a:xfrm>
          <a:prstGeom prst="rect">
            <a:avLst/>
          </a:prstGeom>
        </p:spPr>
        <p:txBody>
          <a:bodyPr anchor="t" anchorCtr="0">
            <a:noAutofit/>
          </a:bodyPr>
          <a:lstStyle>
            <a:lvl1pPr marL="0" indent="0" algn="l">
              <a:buNone/>
              <a:defRPr sz="1400" b="0" i="0">
                <a:solidFill>
                  <a:schemeClr val="bg2"/>
                </a:solidFill>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Position  / Company</a:t>
            </a:r>
          </a:p>
        </p:txBody>
      </p:sp>
      <p:sp>
        <p:nvSpPr>
          <p:cNvPr id="10" name="Text Placeholder 23">
            <a:extLst>
              <a:ext uri="{FF2B5EF4-FFF2-40B4-BE49-F238E27FC236}">
                <a16:creationId xmlns:a16="http://schemas.microsoft.com/office/drawing/2014/main" id="{AF740EB8-C7FA-25B4-C8B1-9B893232D16E}"/>
              </a:ext>
            </a:extLst>
          </p:cNvPr>
          <p:cNvSpPr>
            <a:spLocks noGrp="1"/>
          </p:cNvSpPr>
          <p:nvPr>
            <p:ph type="body" sz="quarter" idx="31" hasCustomPrompt="1"/>
          </p:nvPr>
        </p:nvSpPr>
        <p:spPr>
          <a:xfrm>
            <a:off x="5719760" y="5454017"/>
            <a:ext cx="2869267" cy="457200"/>
          </a:xfrm>
          <a:prstGeom prst="rect">
            <a:avLst/>
          </a:prstGeom>
        </p:spPr>
        <p:txBody>
          <a:bodyPr anchor="b" anchorCtr="0">
            <a:noAutofit/>
          </a:bodyPr>
          <a:lstStyle>
            <a:lvl1pPr marL="0" indent="0" algn="l">
              <a:buNone/>
              <a:defRPr sz="1800" b="0" i="0">
                <a:solidFill>
                  <a:schemeClr val="tx1"/>
                </a:solidFill>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First &amp; last name</a:t>
            </a:r>
          </a:p>
        </p:txBody>
      </p:sp>
      <p:sp>
        <p:nvSpPr>
          <p:cNvPr id="11" name="Text Placeholder 23">
            <a:extLst>
              <a:ext uri="{FF2B5EF4-FFF2-40B4-BE49-F238E27FC236}">
                <a16:creationId xmlns:a16="http://schemas.microsoft.com/office/drawing/2014/main" id="{7872734B-E41F-2449-AE93-4518F3F1B5E8}"/>
              </a:ext>
            </a:extLst>
          </p:cNvPr>
          <p:cNvSpPr>
            <a:spLocks noGrp="1"/>
          </p:cNvSpPr>
          <p:nvPr>
            <p:ph type="body" sz="quarter" idx="32" hasCustomPrompt="1"/>
          </p:nvPr>
        </p:nvSpPr>
        <p:spPr>
          <a:xfrm>
            <a:off x="5719760" y="5947675"/>
            <a:ext cx="2869267" cy="457200"/>
          </a:xfrm>
          <a:prstGeom prst="rect">
            <a:avLst/>
          </a:prstGeom>
        </p:spPr>
        <p:txBody>
          <a:bodyPr anchor="t" anchorCtr="0">
            <a:noAutofit/>
          </a:bodyPr>
          <a:lstStyle>
            <a:lvl1pPr marL="0" indent="0" algn="l">
              <a:buNone/>
              <a:defRPr sz="1400" b="0" i="0">
                <a:solidFill>
                  <a:schemeClr val="bg2"/>
                </a:solidFill>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Position  / Company</a:t>
            </a:r>
          </a:p>
        </p:txBody>
      </p:sp>
      <p:sp>
        <p:nvSpPr>
          <p:cNvPr id="12" name="Google Shape;179;p20">
            <a:extLst>
              <a:ext uri="{FF2B5EF4-FFF2-40B4-BE49-F238E27FC236}">
                <a16:creationId xmlns:a16="http://schemas.microsoft.com/office/drawing/2014/main" id="{A0CF6D4E-A6C0-7306-1C3A-3EE99EBA13C9}"/>
              </a:ext>
            </a:extLst>
          </p:cNvPr>
          <p:cNvSpPr>
            <a:spLocks noGrp="1"/>
          </p:cNvSpPr>
          <p:nvPr>
            <p:ph type="pic" idx="33"/>
          </p:nvPr>
        </p:nvSpPr>
        <p:spPr>
          <a:xfrm>
            <a:off x="458187" y="5454017"/>
            <a:ext cx="942693" cy="943566"/>
          </a:xfrm>
          <a:prstGeom prst="rect">
            <a:avLst/>
          </a:prstGeom>
          <a:noFill/>
          <a:ln w="19050" cap="flat" cmpd="sng">
            <a:noFill/>
            <a:prstDash val="solid"/>
            <a:round/>
            <a:headEnd type="none" w="sm" len="sm"/>
            <a:tailEnd type="none" w="sm" len="sm"/>
          </a:ln>
          <a:effectLst/>
        </p:spPr>
        <p:txBody>
          <a:bodyPr anchor="ctr">
            <a:normAutofit/>
          </a:bodyPr>
          <a:lstStyle>
            <a:lvl1pPr marL="0" indent="0" algn="ctr">
              <a:buNone/>
              <a:defRPr sz="800">
                <a:solidFill>
                  <a:schemeClr val="bg1"/>
                </a:solidFill>
                <a:latin typeface="Mona Sans" pitchFamily="2" charset="77"/>
              </a:defRPr>
            </a:lvl1pPr>
          </a:lstStyle>
          <a:p>
            <a:r>
              <a:rPr lang="en-US"/>
              <a:t>Click icon to add picture</a:t>
            </a:r>
          </a:p>
        </p:txBody>
      </p:sp>
      <p:sp>
        <p:nvSpPr>
          <p:cNvPr id="13" name="Google Shape;179;p20">
            <a:extLst>
              <a:ext uri="{FF2B5EF4-FFF2-40B4-BE49-F238E27FC236}">
                <a16:creationId xmlns:a16="http://schemas.microsoft.com/office/drawing/2014/main" id="{5338B5E5-19C1-3A7B-3A50-577927FFB9D3}"/>
              </a:ext>
            </a:extLst>
          </p:cNvPr>
          <p:cNvSpPr>
            <a:spLocks noGrp="1"/>
          </p:cNvSpPr>
          <p:nvPr>
            <p:ph type="pic" idx="34"/>
          </p:nvPr>
        </p:nvSpPr>
        <p:spPr>
          <a:xfrm>
            <a:off x="4647527" y="4236494"/>
            <a:ext cx="942693" cy="943566"/>
          </a:xfrm>
          <a:prstGeom prst="rect">
            <a:avLst/>
          </a:prstGeom>
          <a:noFill/>
          <a:ln w="19050" cap="flat" cmpd="sng">
            <a:noFill/>
            <a:prstDash val="solid"/>
            <a:round/>
            <a:headEnd type="none" w="sm" len="sm"/>
            <a:tailEnd type="none" w="sm" len="sm"/>
          </a:ln>
          <a:effectLst/>
        </p:spPr>
        <p:txBody>
          <a:bodyPr anchor="ctr">
            <a:normAutofit/>
          </a:bodyPr>
          <a:lstStyle>
            <a:lvl1pPr marL="0" indent="0" algn="ctr">
              <a:buNone/>
              <a:defRPr sz="800">
                <a:solidFill>
                  <a:schemeClr val="bg1"/>
                </a:solidFill>
                <a:latin typeface="Mona Sans" pitchFamily="2" charset="77"/>
              </a:defRPr>
            </a:lvl1pPr>
          </a:lstStyle>
          <a:p>
            <a:r>
              <a:rPr lang="en-US"/>
              <a:t>Click icon to add picture</a:t>
            </a:r>
          </a:p>
        </p:txBody>
      </p:sp>
      <p:sp>
        <p:nvSpPr>
          <p:cNvPr id="14" name="Google Shape;179;p20">
            <a:extLst>
              <a:ext uri="{FF2B5EF4-FFF2-40B4-BE49-F238E27FC236}">
                <a16:creationId xmlns:a16="http://schemas.microsoft.com/office/drawing/2014/main" id="{A246062C-A070-C9D1-ECA2-062F1B718B07}"/>
              </a:ext>
            </a:extLst>
          </p:cNvPr>
          <p:cNvSpPr>
            <a:spLocks noGrp="1"/>
          </p:cNvSpPr>
          <p:nvPr>
            <p:ph type="pic" idx="35"/>
          </p:nvPr>
        </p:nvSpPr>
        <p:spPr>
          <a:xfrm>
            <a:off x="4647526" y="5454017"/>
            <a:ext cx="942693" cy="943566"/>
          </a:xfrm>
          <a:prstGeom prst="rect">
            <a:avLst/>
          </a:prstGeom>
          <a:noFill/>
          <a:ln w="19050" cap="flat" cmpd="sng">
            <a:noFill/>
            <a:prstDash val="solid"/>
            <a:round/>
            <a:headEnd type="none" w="sm" len="sm"/>
            <a:tailEnd type="none" w="sm" len="sm"/>
          </a:ln>
          <a:effectLst/>
        </p:spPr>
        <p:txBody>
          <a:bodyPr anchor="ctr">
            <a:normAutofit/>
          </a:bodyPr>
          <a:lstStyle>
            <a:lvl1pPr marL="0" indent="0" algn="ctr">
              <a:buNone/>
              <a:defRPr sz="800">
                <a:solidFill>
                  <a:schemeClr val="bg1"/>
                </a:solidFill>
                <a:latin typeface="Mona Sans" pitchFamily="2" charset="77"/>
              </a:defRPr>
            </a:lvl1pPr>
          </a:lstStyle>
          <a:p>
            <a:r>
              <a:rPr lang="en-US"/>
              <a:t>Click icon to add picture</a:t>
            </a:r>
          </a:p>
        </p:txBody>
      </p:sp>
    </p:spTree>
    <p:extLst>
      <p:ext uri="{BB962C8B-B14F-4D97-AF65-F5344CB8AC3E}">
        <p14:creationId xmlns:p14="http://schemas.microsoft.com/office/powerpoint/2010/main" val="422163411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378837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Large statement">
    <p:bg>
      <p:bgPr>
        <a:solidFill>
          <a:schemeClr val="accent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17BF855E-7733-F456-6190-AF18B8D279A8}"/>
              </a:ext>
            </a:extLst>
          </p:cNvPr>
          <p:cNvSpPr>
            <a:spLocks noGrp="1"/>
          </p:cNvSpPr>
          <p:nvPr>
            <p:ph type="ctrTitle" hasCustomPrompt="1"/>
          </p:nvPr>
        </p:nvSpPr>
        <p:spPr>
          <a:xfrm>
            <a:off x="728854" y="1490597"/>
            <a:ext cx="10181601" cy="4073363"/>
          </a:xfrm>
          <a:prstGeom prst="rect">
            <a:avLst/>
          </a:prstGeom>
        </p:spPr>
        <p:txBody>
          <a:bodyPr anchor="t">
            <a:normAutofit/>
          </a:bodyPr>
          <a:lstStyle>
            <a:lvl1pPr algn="l">
              <a:lnSpc>
                <a:spcPct val="80000"/>
              </a:lnSpc>
              <a:defRPr sz="6000">
                <a:solidFill>
                  <a:schemeClr val="tx1"/>
                </a:solidFill>
                <a:latin typeface="Mona Sans" pitchFamily="2" charset="77"/>
              </a:defRPr>
            </a:lvl1pPr>
          </a:lstStyle>
          <a:p>
            <a:r>
              <a:rPr lang="en-US"/>
              <a:t>Large Statement</a:t>
            </a:r>
          </a:p>
        </p:txBody>
      </p:sp>
      <p:sp>
        <p:nvSpPr>
          <p:cNvPr id="2" name="Text Placeholder 23">
            <a:extLst>
              <a:ext uri="{FF2B5EF4-FFF2-40B4-BE49-F238E27FC236}">
                <a16:creationId xmlns:a16="http://schemas.microsoft.com/office/drawing/2014/main" id="{E36B8EAD-E152-2F24-1088-B67B2C3FA5C2}"/>
              </a:ext>
            </a:extLst>
          </p:cNvPr>
          <p:cNvSpPr>
            <a:spLocks noGrp="1"/>
          </p:cNvSpPr>
          <p:nvPr>
            <p:ph type="body" sz="quarter" idx="31" hasCustomPrompt="1"/>
          </p:nvPr>
        </p:nvSpPr>
        <p:spPr>
          <a:xfrm>
            <a:off x="728853" y="755303"/>
            <a:ext cx="10181601" cy="538736"/>
          </a:xfrm>
          <a:prstGeom prst="rect">
            <a:avLst/>
          </a:prstGeom>
        </p:spPr>
        <p:txBody>
          <a:bodyPr anchor="b" anchorCtr="0">
            <a:noAutofit/>
          </a:bodyPr>
          <a:lstStyle>
            <a:lvl1pPr marL="0" indent="0" algn="l">
              <a:buNone/>
              <a:defRPr sz="1600" b="0" i="0">
                <a:solidFill>
                  <a:schemeClr val="tx1"/>
                </a:solidFill>
                <a:latin typeface="SF Mono" panose="020B0009000002000000" pitchFamily="49"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Header</a:t>
            </a:r>
          </a:p>
        </p:txBody>
      </p:sp>
    </p:spTree>
    <p:extLst>
      <p:ext uri="{BB962C8B-B14F-4D97-AF65-F5344CB8AC3E}">
        <p14:creationId xmlns:p14="http://schemas.microsoft.com/office/powerpoint/2010/main" val="387210765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DEFAULT">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68587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arge number &amp; statement">
    <p:bg>
      <p:bgPr>
        <a:solidFill>
          <a:schemeClr val="bg1"/>
        </a:solidFill>
        <a:effectLst/>
      </p:bgPr>
    </p:bg>
    <p:spTree>
      <p:nvGrpSpPr>
        <p:cNvPr id="1" name=""/>
        <p:cNvGrpSpPr/>
        <p:nvPr/>
      </p:nvGrpSpPr>
      <p:grpSpPr>
        <a:xfrm>
          <a:off x="0" y="0"/>
          <a:ext cx="0" cy="0"/>
          <a:chOff x="0" y="0"/>
          <a:chExt cx="0" cy="0"/>
        </a:xfrm>
      </p:grpSpPr>
      <p:sp>
        <p:nvSpPr>
          <p:cNvPr id="3" name="Rounded Rectangle 2">
            <a:extLst>
              <a:ext uri="{FF2B5EF4-FFF2-40B4-BE49-F238E27FC236}">
                <a16:creationId xmlns:a16="http://schemas.microsoft.com/office/drawing/2014/main" id="{17D4C172-EC62-C6BF-A466-C028BB071B4B}"/>
              </a:ext>
            </a:extLst>
          </p:cNvPr>
          <p:cNvSpPr/>
          <p:nvPr userDrawn="1"/>
        </p:nvSpPr>
        <p:spPr>
          <a:xfrm>
            <a:off x="832256" y="887157"/>
            <a:ext cx="5263744" cy="5083686"/>
          </a:xfrm>
          <a:prstGeom prst="roundRect">
            <a:avLst>
              <a:gd name="adj" fmla="val 2856"/>
            </a:avLst>
          </a:prstGeom>
          <a:no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Mona Sans" pitchFamily="2" charset="77"/>
            </a:endParaRPr>
          </a:p>
        </p:txBody>
      </p:sp>
      <p:sp>
        <p:nvSpPr>
          <p:cNvPr id="6" name="Title 1">
            <a:extLst>
              <a:ext uri="{FF2B5EF4-FFF2-40B4-BE49-F238E27FC236}">
                <a16:creationId xmlns:a16="http://schemas.microsoft.com/office/drawing/2014/main" id="{6D348F81-627A-9329-E553-C57C3DF1361C}"/>
              </a:ext>
            </a:extLst>
          </p:cNvPr>
          <p:cNvSpPr>
            <a:spLocks noGrp="1"/>
          </p:cNvSpPr>
          <p:nvPr>
            <p:ph type="ctrTitle" hasCustomPrompt="1"/>
          </p:nvPr>
        </p:nvSpPr>
        <p:spPr>
          <a:xfrm>
            <a:off x="923484" y="2451283"/>
            <a:ext cx="5090871" cy="1955433"/>
          </a:xfrm>
          <a:prstGeom prst="rect">
            <a:avLst/>
          </a:prstGeom>
        </p:spPr>
        <p:txBody>
          <a:bodyPr anchor="ctr">
            <a:normAutofit/>
          </a:bodyPr>
          <a:lstStyle>
            <a:lvl1pPr algn="ctr">
              <a:defRPr sz="12000" i="0">
                <a:solidFill>
                  <a:schemeClr val="tx1"/>
                </a:solidFill>
                <a:latin typeface="Mona Sans" pitchFamily="2" charset="77"/>
              </a:defRPr>
            </a:lvl1pPr>
          </a:lstStyle>
          <a:p>
            <a:r>
              <a:rPr lang="en-US"/>
              <a:t>XXM</a:t>
            </a:r>
          </a:p>
        </p:txBody>
      </p:sp>
      <p:sp>
        <p:nvSpPr>
          <p:cNvPr id="8" name="Text Placeholder 23">
            <a:extLst>
              <a:ext uri="{FF2B5EF4-FFF2-40B4-BE49-F238E27FC236}">
                <a16:creationId xmlns:a16="http://schemas.microsoft.com/office/drawing/2014/main" id="{A6F2931D-180A-358D-9100-C2786533EED6}"/>
              </a:ext>
            </a:extLst>
          </p:cNvPr>
          <p:cNvSpPr>
            <a:spLocks noGrp="1"/>
          </p:cNvSpPr>
          <p:nvPr>
            <p:ph type="body" sz="quarter" idx="32" hasCustomPrompt="1"/>
          </p:nvPr>
        </p:nvSpPr>
        <p:spPr>
          <a:xfrm>
            <a:off x="923483" y="4406716"/>
            <a:ext cx="5090871" cy="1384511"/>
          </a:xfrm>
          <a:prstGeom prst="rect">
            <a:avLst/>
          </a:prstGeom>
        </p:spPr>
        <p:txBody>
          <a:bodyPr anchor="t" anchorCtr="0">
            <a:noAutofit/>
          </a:bodyPr>
          <a:lstStyle>
            <a:lvl1pPr marL="0" indent="0" algn="ctr">
              <a:buNone/>
              <a:defRPr sz="1800" b="0" i="0">
                <a:solidFill>
                  <a:schemeClr val="tx1"/>
                </a:solidFill>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And/or statement here</a:t>
            </a:r>
          </a:p>
        </p:txBody>
      </p:sp>
      <p:sp>
        <p:nvSpPr>
          <p:cNvPr id="9" name="Text Placeholder 23">
            <a:extLst>
              <a:ext uri="{FF2B5EF4-FFF2-40B4-BE49-F238E27FC236}">
                <a16:creationId xmlns:a16="http://schemas.microsoft.com/office/drawing/2014/main" id="{379DD3C0-A441-03F4-FDE3-48FDD308620F}"/>
              </a:ext>
            </a:extLst>
          </p:cNvPr>
          <p:cNvSpPr>
            <a:spLocks noGrp="1"/>
          </p:cNvSpPr>
          <p:nvPr>
            <p:ph type="body" sz="quarter" idx="33" hasCustomPrompt="1"/>
          </p:nvPr>
        </p:nvSpPr>
        <p:spPr>
          <a:xfrm>
            <a:off x="923483" y="1066772"/>
            <a:ext cx="5090871" cy="1334528"/>
          </a:xfrm>
          <a:prstGeom prst="rect">
            <a:avLst/>
          </a:prstGeom>
        </p:spPr>
        <p:txBody>
          <a:bodyPr anchor="b" anchorCtr="0">
            <a:noAutofit/>
          </a:bodyPr>
          <a:lstStyle>
            <a:lvl1pPr marL="0" indent="0" algn="ctr">
              <a:buNone/>
              <a:defRPr sz="1800" b="0" i="0">
                <a:solidFill>
                  <a:schemeClr val="tx1"/>
                </a:solidFill>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Statement here</a:t>
            </a:r>
          </a:p>
        </p:txBody>
      </p:sp>
      <p:sp>
        <p:nvSpPr>
          <p:cNvPr id="12" name="Text Placeholder 23">
            <a:extLst>
              <a:ext uri="{FF2B5EF4-FFF2-40B4-BE49-F238E27FC236}">
                <a16:creationId xmlns:a16="http://schemas.microsoft.com/office/drawing/2014/main" id="{5694CC4D-DED6-3B1F-94FA-C8E07CFD319D}"/>
              </a:ext>
            </a:extLst>
          </p:cNvPr>
          <p:cNvSpPr>
            <a:spLocks noGrp="1"/>
          </p:cNvSpPr>
          <p:nvPr>
            <p:ph type="body" sz="quarter" idx="26" hasCustomPrompt="1"/>
          </p:nvPr>
        </p:nvSpPr>
        <p:spPr>
          <a:xfrm>
            <a:off x="6910972" y="4406716"/>
            <a:ext cx="4435909" cy="1564127"/>
          </a:xfrm>
          <a:prstGeom prst="rect">
            <a:avLst/>
          </a:prstGeom>
        </p:spPr>
        <p:txBody>
          <a:bodyPr anchor="b" anchorCtr="0">
            <a:noAutofit/>
          </a:bodyPr>
          <a:lstStyle>
            <a:lvl1pPr marL="0" indent="0" algn="l">
              <a:buNone/>
              <a:defRPr sz="1800" b="0" i="0">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Description</a:t>
            </a:r>
          </a:p>
        </p:txBody>
      </p:sp>
      <p:sp>
        <p:nvSpPr>
          <p:cNvPr id="13" name="Text Placeholder 23">
            <a:extLst>
              <a:ext uri="{FF2B5EF4-FFF2-40B4-BE49-F238E27FC236}">
                <a16:creationId xmlns:a16="http://schemas.microsoft.com/office/drawing/2014/main" id="{B5D18BB4-7888-046B-843B-E6FDDE37CF99}"/>
              </a:ext>
            </a:extLst>
          </p:cNvPr>
          <p:cNvSpPr>
            <a:spLocks noGrp="1"/>
          </p:cNvSpPr>
          <p:nvPr>
            <p:ph type="body" sz="quarter" idx="30" hasCustomPrompt="1"/>
          </p:nvPr>
        </p:nvSpPr>
        <p:spPr>
          <a:xfrm>
            <a:off x="6910974" y="1573760"/>
            <a:ext cx="4435906" cy="2685089"/>
          </a:xfrm>
          <a:prstGeom prst="rect">
            <a:avLst/>
          </a:prstGeom>
        </p:spPr>
        <p:txBody>
          <a:bodyPr anchor="t" anchorCtr="0">
            <a:noAutofit/>
          </a:bodyPr>
          <a:lstStyle>
            <a:lvl1pPr marL="0" indent="0" algn="l">
              <a:buNone/>
              <a:defRPr sz="3600" b="1" i="0">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Statement that should be 10 words or less</a:t>
            </a:r>
          </a:p>
        </p:txBody>
      </p:sp>
      <p:sp>
        <p:nvSpPr>
          <p:cNvPr id="14" name="Text Placeholder 23">
            <a:extLst>
              <a:ext uri="{FF2B5EF4-FFF2-40B4-BE49-F238E27FC236}">
                <a16:creationId xmlns:a16="http://schemas.microsoft.com/office/drawing/2014/main" id="{B4F73F51-0967-1555-B2FB-25D011BBE333}"/>
              </a:ext>
            </a:extLst>
          </p:cNvPr>
          <p:cNvSpPr>
            <a:spLocks noGrp="1"/>
          </p:cNvSpPr>
          <p:nvPr>
            <p:ph type="body" sz="quarter" idx="31" hasCustomPrompt="1"/>
          </p:nvPr>
        </p:nvSpPr>
        <p:spPr>
          <a:xfrm>
            <a:off x="6910972" y="887157"/>
            <a:ext cx="4435908" cy="538736"/>
          </a:xfrm>
          <a:prstGeom prst="rect">
            <a:avLst/>
          </a:prstGeom>
        </p:spPr>
        <p:txBody>
          <a:bodyPr anchor="ctr" anchorCtr="0">
            <a:noAutofit/>
          </a:bodyPr>
          <a:lstStyle>
            <a:lvl1pPr marL="0" indent="0" algn="l">
              <a:buNone/>
              <a:defRPr sz="1600" b="0" i="0">
                <a:solidFill>
                  <a:schemeClr val="tx1">
                    <a:alpha val="70000"/>
                  </a:schemeClr>
                </a:solidFill>
                <a:latin typeface="SF Mono" panose="020B0009000002000000" pitchFamily="49"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Header</a:t>
            </a:r>
          </a:p>
        </p:txBody>
      </p:sp>
    </p:spTree>
    <p:extLst>
      <p:ext uri="{BB962C8B-B14F-4D97-AF65-F5344CB8AC3E}">
        <p14:creationId xmlns:p14="http://schemas.microsoft.com/office/powerpoint/2010/main" val="13385489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Roadmap slide_1 feature">
    <p:bg>
      <p:bgPr>
        <a:solidFill>
          <a:schemeClr val="bg1"/>
        </a:solidFill>
        <a:effectLst/>
      </p:bgPr>
    </p:bg>
    <p:spTree>
      <p:nvGrpSpPr>
        <p:cNvPr id="1" name=""/>
        <p:cNvGrpSpPr/>
        <p:nvPr/>
      </p:nvGrpSpPr>
      <p:grpSpPr>
        <a:xfrm>
          <a:off x="0" y="0"/>
          <a:ext cx="0" cy="0"/>
          <a:chOff x="0" y="0"/>
          <a:chExt cx="0" cy="0"/>
        </a:xfrm>
      </p:grpSpPr>
      <p:sp>
        <p:nvSpPr>
          <p:cNvPr id="6" name="Text Placeholder 23">
            <a:extLst>
              <a:ext uri="{FF2B5EF4-FFF2-40B4-BE49-F238E27FC236}">
                <a16:creationId xmlns:a16="http://schemas.microsoft.com/office/drawing/2014/main" id="{CB63979A-A17F-E938-C84A-1AB2E69FC6AB}"/>
              </a:ext>
            </a:extLst>
          </p:cNvPr>
          <p:cNvSpPr>
            <a:spLocks noGrp="1"/>
          </p:cNvSpPr>
          <p:nvPr>
            <p:ph type="body" sz="quarter" idx="26" hasCustomPrompt="1"/>
          </p:nvPr>
        </p:nvSpPr>
        <p:spPr>
          <a:xfrm>
            <a:off x="738765" y="4406716"/>
            <a:ext cx="4435909" cy="1564127"/>
          </a:xfrm>
          <a:prstGeom prst="rect">
            <a:avLst/>
          </a:prstGeom>
        </p:spPr>
        <p:txBody>
          <a:bodyPr anchor="b" anchorCtr="0">
            <a:noAutofit/>
          </a:bodyPr>
          <a:lstStyle>
            <a:lvl1pPr marL="0" indent="0" algn="l">
              <a:buNone/>
              <a:defRPr sz="1800" b="0" i="0">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Description</a:t>
            </a:r>
          </a:p>
        </p:txBody>
      </p:sp>
      <p:sp>
        <p:nvSpPr>
          <p:cNvPr id="7" name="Text Placeholder 23">
            <a:extLst>
              <a:ext uri="{FF2B5EF4-FFF2-40B4-BE49-F238E27FC236}">
                <a16:creationId xmlns:a16="http://schemas.microsoft.com/office/drawing/2014/main" id="{9C4B9E08-03E4-3991-C992-D35CCFCE104B}"/>
              </a:ext>
            </a:extLst>
          </p:cNvPr>
          <p:cNvSpPr>
            <a:spLocks noGrp="1"/>
          </p:cNvSpPr>
          <p:nvPr>
            <p:ph type="body" sz="quarter" idx="30" hasCustomPrompt="1"/>
          </p:nvPr>
        </p:nvSpPr>
        <p:spPr>
          <a:xfrm>
            <a:off x="738767" y="1573760"/>
            <a:ext cx="4435906" cy="2685089"/>
          </a:xfrm>
          <a:prstGeom prst="rect">
            <a:avLst/>
          </a:prstGeom>
        </p:spPr>
        <p:txBody>
          <a:bodyPr anchor="t" anchorCtr="0">
            <a:noAutofit/>
          </a:bodyPr>
          <a:lstStyle>
            <a:lvl1pPr marL="0" indent="0" algn="l">
              <a:buNone/>
              <a:defRPr sz="3600" b="1" i="0">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The name of new feature/tool</a:t>
            </a:r>
          </a:p>
        </p:txBody>
      </p:sp>
      <p:sp>
        <p:nvSpPr>
          <p:cNvPr id="4" name="Picture Placeholder 17">
            <a:extLst>
              <a:ext uri="{FF2B5EF4-FFF2-40B4-BE49-F238E27FC236}">
                <a16:creationId xmlns:a16="http://schemas.microsoft.com/office/drawing/2014/main" id="{BFEB64BE-0A8B-3A6F-375F-4441763B39FA}"/>
              </a:ext>
            </a:extLst>
          </p:cNvPr>
          <p:cNvSpPr>
            <a:spLocks noGrp="1"/>
          </p:cNvSpPr>
          <p:nvPr>
            <p:ph type="pic" sz="quarter" idx="39" hasCustomPrompt="1"/>
          </p:nvPr>
        </p:nvSpPr>
        <p:spPr>
          <a:xfrm>
            <a:off x="6096000" y="869570"/>
            <a:ext cx="5263744" cy="5083685"/>
          </a:xfrm>
          <a:prstGeom prst="roundRect">
            <a:avLst>
              <a:gd name="adj" fmla="val 2850"/>
            </a:avLst>
          </a:prstGeom>
          <a:noFill/>
          <a:ln>
            <a:noFill/>
          </a:ln>
          <a:effectLst/>
        </p:spPr>
        <p:txBody>
          <a:bodyPr anchor="ctr"/>
          <a:lstStyle>
            <a:lvl1pPr algn="ctr">
              <a:defRPr sz="2200" b="1">
                <a:latin typeface="Mona Sans" pitchFamily="2" charset="77"/>
              </a:defRPr>
            </a:lvl1pPr>
          </a:lstStyle>
          <a:p>
            <a:r>
              <a:rPr lang="en-US"/>
              <a:t>Click to add </a:t>
            </a:r>
            <a:br>
              <a:rPr lang="en-US"/>
            </a:br>
            <a:r>
              <a:rPr lang="en-US" err="1"/>
              <a:t>png</a:t>
            </a:r>
            <a:r>
              <a:rPr lang="en-US"/>
              <a:t> screenshot of UI</a:t>
            </a:r>
          </a:p>
        </p:txBody>
      </p:sp>
    </p:spTree>
    <p:extLst>
      <p:ext uri="{BB962C8B-B14F-4D97-AF65-F5344CB8AC3E}">
        <p14:creationId xmlns:p14="http://schemas.microsoft.com/office/powerpoint/2010/main" val="42012906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Roadmap slide_2 features">
    <p:bg>
      <p:bgPr>
        <a:solidFill>
          <a:schemeClr val="bg1"/>
        </a:solidFill>
        <a:effectLst/>
      </p:bgPr>
    </p:bg>
    <p:spTree>
      <p:nvGrpSpPr>
        <p:cNvPr id="1" name=""/>
        <p:cNvGrpSpPr/>
        <p:nvPr/>
      </p:nvGrpSpPr>
      <p:grpSpPr>
        <a:xfrm>
          <a:off x="0" y="0"/>
          <a:ext cx="0" cy="0"/>
          <a:chOff x="0" y="0"/>
          <a:chExt cx="0" cy="0"/>
        </a:xfrm>
      </p:grpSpPr>
      <p:sp>
        <p:nvSpPr>
          <p:cNvPr id="9" name="Text Placeholder 23">
            <a:extLst>
              <a:ext uri="{FF2B5EF4-FFF2-40B4-BE49-F238E27FC236}">
                <a16:creationId xmlns:a16="http://schemas.microsoft.com/office/drawing/2014/main" id="{B5E75503-9EBC-8731-E089-ADAEDA5FC9F3}"/>
              </a:ext>
            </a:extLst>
          </p:cNvPr>
          <p:cNvSpPr>
            <a:spLocks noGrp="1"/>
          </p:cNvSpPr>
          <p:nvPr>
            <p:ph type="body" sz="quarter" idx="30" hasCustomPrompt="1"/>
          </p:nvPr>
        </p:nvSpPr>
        <p:spPr>
          <a:xfrm>
            <a:off x="813150" y="1875532"/>
            <a:ext cx="3255601" cy="3953765"/>
          </a:xfrm>
          <a:prstGeom prst="rect">
            <a:avLst/>
          </a:prstGeom>
        </p:spPr>
        <p:txBody>
          <a:bodyPr anchor="t" anchorCtr="0">
            <a:noAutofit/>
          </a:bodyPr>
          <a:lstStyle>
            <a:lvl1pPr marL="0" indent="0" algn="l">
              <a:lnSpc>
                <a:spcPct val="80000"/>
              </a:lnSpc>
              <a:buNone/>
              <a:defRPr sz="3600" b="1" i="0">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Title that should be 10 words or less</a:t>
            </a:r>
          </a:p>
        </p:txBody>
      </p:sp>
      <p:sp>
        <p:nvSpPr>
          <p:cNvPr id="10" name="Text Placeholder 23">
            <a:extLst>
              <a:ext uri="{FF2B5EF4-FFF2-40B4-BE49-F238E27FC236}">
                <a16:creationId xmlns:a16="http://schemas.microsoft.com/office/drawing/2014/main" id="{A92CA3AF-B2EB-3185-F18B-A668DC3EAA86}"/>
              </a:ext>
            </a:extLst>
          </p:cNvPr>
          <p:cNvSpPr>
            <a:spLocks noGrp="1"/>
          </p:cNvSpPr>
          <p:nvPr>
            <p:ph type="body" sz="quarter" idx="31" hasCustomPrompt="1"/>
          </p:nvPr>
        </p:nvSpPr>
        <p:spPr>
          <a:xfrm>
            <a:off x="813150" y="1299227"/>
            <a:ext cx="3255602" cy="442635"/>
          </a:xfrm>
          <a:prstGeom prst="rect">
            <a:avLst/>
          </a:prstGeom>
        </p:spPr>
        <p:txBody>
          <a:bodyPr anchor="b" anchorCtr="0">
            <a:noAutofit/>
          </a:bodyPr>
          <a:lstStyle>
            <a:lvl1pPr marL="0" indent="0" algn="l">
              <a:buNone/>
              <a:defRPr sz="1600" b="0" i="0">
                <a:solidFill>
                  <a:schemeClr val="tx1">
                    <a:alpha val="70000"/>
                  </a:schemeClr>
                </a:solidFill>
                <a:latin typeface="SF Mono" panose="020B0009000002000000" pitchFamily="49"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Optional header</a:t>
            </a:r>
          </a:p>
        </p:txBody>
      </p:sp>
      <p:sp>
        <p:nvSpPr>
          <p:cNvPr id="13" name="Text Placeholder 23">
            <a:extLst>
              <a:ext uri="{FF2B5EF4-FFF2-40B4-BE49-F238E27FC236}">
                <a16:creationId xmlns:a16="http://schemas.microsoft.com/office/drawing/2014/main" id="{9B274079-B7C8-86A7-F089-E3FEB120327B}"/>
              </a:ext>
            </a:extLst>
          </p:cNvPr>
          <p:cNvSpPr>
            <a:spLocks noGrp="1"/>
          </p:cNvSpPr>
          <p:nvPr>
            <p:ph type="body" sz="quarter" idx="32" hasCustomPrompt="1"/>
          </p:nvPr>
        </p:nvSpPr>
        <p:spPr>
          <a:xfrm>
            <a:off x="4678035" y="4753925"/>
            <a:ext cx="3239551" cy="457200"/>
          </a:xfrm>
          <a:prstGeom prst="rect">
            <a:avLst/>
          </a:prstGeom>
        </p:spPr>
        <p:txBody>
          <a:bodyPr anchor="b" anchorCtr="0">
            <a:noAutofit/>
          </a:bodyPr>
          <a:lstStyle>
            <a:lvl1pPr marL="0" indent="0" algn="l">
              <a:buNone/>
              <a:defRPr sz="1800" b="0" i="0">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New feature/tool</a:t>
            </a:r>
          </a:p>
        </p:txBody>
      </p:sp>
      <p:sp>
        <p:nvSpPr>
          <p:cNvPr id="14" name="Text Placeholder 23">
            <a:extLst>
              <a:ext uri="{FF2B5EF4-FFF2-40B4-BE49-F238E27FC236}">
                <a16:creationId xmlns:a16="http://schemas.microsoft.com/office/drawing/2014/main" id="{6D7792B5-B94C-2AB1-FA51-FFF827B09E02}"/>
              </a:ext>
            </a:extLst>
          </p:cNvPr>
          <p:cNvSpPr>
            <a:spLocks noGrp="1"/>
          </p:cNvSpPr>
          <p:nvPr>
            <p:ph type="body" sz="quarter" idx="33" hasCustomPrompt="1"/>
          </p:nvPr>
        </p:nvSpPr>
        <p:spPr>
          <a:xfrm>
            <a:off x="4678036" y="5261532"/>
            <a:ext cx="3239550" cy="600424"/>
          </a:xfrm>
          <a:prstGeom prst="rect">
            <a:avLst/>
          </a:prstGeom>
        </p:spPr>
        <p:txBody>
          <a:bodyPr anchor="t">
            <a:noAutofit/>
          </a:bodyPr>
          <a:lstStyle>
            <a:lvl1pPr marL="0" indent="0" algn="l">
              <a:buNone/>
              <a:defRPr sz="1600" b="0" i="0">
                <a:solidFill>
                  <a:schemeClr val="bg2"/>
                </a:solidFill>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Keep your description under three lines of text</a:t>
            </a:r>
          </a:p>
        </p:txBody>
      </p:sp>
      <p:sp>
        <p:nvSpPr>
          <p:cNvPr id="15" name="Text Placeholder 23">
            <a:extLst>
              <a:ext uri="{FF2B5EF4-FFF2-40B4-BE49-F238E27FC236}">
                <a16:creationId xmlns:a16="http://schemas.microsoft.com/office/drawing/2014/main" id="{2059E041-6E65-3F99-66D2-766588FBA9FF}"/>
              </a:ext>
            </a:extLst>
          </p:cNvPr>
          <p:cNvSpPr>
            <a:spLocks noGrp="1"/>
          </p:cNvSpPr>
          <p:nvPr>
            <p:ph type="body" sz="quarter" idx="35" hasCustomPrompt="1"/>
          </p:nvPr>
        </p:nvSpPr>
        <p:spPr>
          <a:xfrm>
            <a:off x="8140606" y="4753925"/>
            <a:ext cx="3239551" cy="457200"/>
          </a:xfrm>
          <a:prstGeom prst="rect">
            <a:avLst/>
          </a:prstGeom>
        </p:spPr>
        <p:txBody>
          <a:bodyPr anchor="b" anchorCtr="0">
            <a:noAutofit/>
          </a:bodyPr>
          <a:lstStyle>
            <a:lvl1pPr marL="0" indent="0" algn="l">
              <a:buNone/>
              <a:defRPr sz="1800" b="0" i="0">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New feature/tool</a:t>
            </a:r>
          </a:p>
        </p:txBody>
      </p:sp>
      <p:sp>
        <p:nvSpPr>
          <p:cNvPr id="16" name="Text Placeholder 23">
            <a:extLst>
              <a:ext uri="{FF2B5EF4-FFF2-40B4-BE49-F238E27FC236}">
                <a16:creationId xmlns:a16="http://schemas.microsoft.com/office/drawing/2014/main" id="{837F7DAF-96CF-662B-1035-EDCFA0244D3A}"/>
              </a:ext>
            </a:extLst>
          </p:cNvPr>
          <p:cNvSpPr>
            <a:spLocks noGrp="1"/>
          </p:cNvSpPr>
          <p:nvPr>
            <p:ph type="body" sz="quarter" idx="36" hasCustomPrompt="1"/>
          </p:nvPr>
        </p:nvSpPr>
        <p:spPr>
          <a:xfrm>
            <a:off x="8140607" y="5261532"/>
            <a:ext cx="3239550" cy="600424"/>
          </a:xfrm>
          <a:prstGeom prst="rect">
            <a:avLst/>
          </a:prstGeom>
        </p:spPr>
        <p:txBody>
          <a:bodyPr anchor="t">
            <a:noAutofit/>
          </a:bodyPr>
          <a:lstStyle>
            <a:lvl1pPr marL="0" indent="0" algn="l">
              <a:buNone/>
              <a:defRPr sz="1600" b="0" i="0">
                <a:solidFill>
                  <a:schemeClr val="bg2"/>
                </a:solidFill>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Keep your description under three lines of text</a:t>
            </a:r>
          </a:p>
        </p:txBody>
      </p:sp>
      <p:sp>
        <p:nvSpPr>
          <p:cNvPr id="4" name="Picture Placeholder 17">
            <a:extLst>
              <a:ext uri="{FF2B5EF4-FFF2-40B4-BE49-F238E27FC236}">
                <a16:creationId xmlns:a16="http://schemas.microsoft.com/office/drawing/2014/main" id="{AE72DC64-3427-AFC6-843B-C22989B5E75E}"/>
              </a:ext>
            </a:extLst>
          </p:cNvPr>
          <p:cNvSpPr>
            <a:spLocks noGrp="1"/>
          </p:cNvSpPr>
          <p:nvPr>
            <p:ph type="pic" sz="quarter" idx="39" hasCustomPrompt="1"/>
          </p:nvPr>
        </p:nvSpPr>
        <p:spPr>
          <a:xfrm>
            <a:off x="4656917" y="1276146"/>
            <a:ext cx="3255602" cy="3002308"/>
          </a:xfrm>
          <a:prstGeom prst="roundRect">
            <a:avLst>
              <a:gd name="adj" fmla="val 2850"/>
            </a:avLst>
          </a:prstGeom>
          <a:noFill/>
          <a:ln>
            <a:noFill/>
          </a:ln>
          <a:effectLst/>
        </p:spPr>
        <p:txBody>
          <a:bodyPr anchor="ctr"/>
          <a:lstStyle>
            <a:lvl1pPr algn="ctr">
              <a:defRPr sz="1200">
                <a:latin typeface="Mona Sans" pitchFamily="2" charset="77"/>
              </a:defRPr>
            </a:lvl1pPr>
          </a:lstStyle>
          <a:p>
            <a:r>
              <a:rPr lang="en-US"/>
              <a:t>Click to add </a:t>
            </a:r>
            <a:br>
              <a:rPr lang="en-US"/>
            </a:br>
            <a:r>
              <a:rPr lang="en-US" err="1"/>
              <a:t>png</a:t>
            </a:r>
            <a:r>
              <a:rPr lang="en-US"/>
              <a:t> screenshot of UI</a:t>
            </a:r>
          </a:p>
        </p:txBody>
      </p:sp>
      <p:sp>
        <p:nvSpPr>
          <p:cNvPr id="20" name="Text Placeholder 23">
            <a:extLst>
              <a:ext uri="{FF2B5EF4-FFF2-40B4-BE49-F238E27FC236}">
                <a16:creationId xmlns:a16="http://schemas.microsoft.com/office/drawing/2014/main" id="{8A38638D-9B3C-6593-76D6-29FA91061726}"/>
              </a:ext>
            </a:extLst>
          </p:cNvPr>
          <p:cNvSpPr>
            <a:spLocks noGrp="1"/>
          </p:cNvSpPr>
          <p:nvPr>
            <p:ph type="body" sz="quarter" idx="42" hasCustomPrompt="1"/>
          </p:nvPr>
        </p:nvSpPr>
        <p:spPr>
          <a:xfrm>
            <a:off x="4680192" y="4507640"/>
            <a:ext cx="3239550" cy="228536"/>
          </a:xfrm>
          <a:prstGeom prst="rect">
            <a:avLst/>
          </a:prstGeom>
        </p:spPr>
        <p:txBody>
          <a:bodyPr anchor="ctr" anchorCtr="0">
            <a:noAutofit/>
          </a:bodyPr>
          <a:lstStyle>
            <a:lvl1pPr marL="0" indent="0" algn="l">
              <a:buNone/>
              <a:defRPr sz="1200" b="0" i="0">
                <a:solidFill>
                  <a:schemeClr val="tx1">
                    <a:alpha val="70000"/>
                  </a:schemeClr>
                </a:solidFill>
                <a:latin typeface="SF Mono" panose="020B0009000002000000" pitchFamily="49"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Beta / Coming soon</a:t>
            </a:r>
          </a:p>
        </p:txBody>
      </p:sp>
      <p:sp>
        <p:nvSpPr>
          <p:cNvPr id="21" name="Text Placeholder 23">
            <a:extLst>
              <a:ext uri="{FF2B5EF4-FFF2-40B4-BE49-F238E27FC236}">
                <a16:creationId xmlns:a16="http://schemas.microsoft.com/office/drawing/2014/main" id="{2AA4DFF5-3DCC-0AF3-08D1-A16434564AF5}"/>
              </a:ext>
            </a:extLst>
          </p:cNvPr>
          <p:cNvSpPr>
            <a:spLocks noGrp="1"/>
          </p:cNvSpPr>
          <p:nvPr>
            <p:ph type="body" sz="quarter" idx="43" hasCustomPrompt="1"/>
          </p:nvPr>
        </p:nvSpPr>
        <p:spPr>
          <a:xfrm>
            <a:off x="8123250" y="4507640"/>
            <a:ext cx="3239550" cy="228536"/>
          </a:xfrm>
          <a:prstGeom prst="rect">
            <a:avLst/>
          </a:prstGeom>
        </p:spPr>
        <p:txBody>
          <a:bodyPr anchor="ctr" anchorCtr="0">
            <a:noAutofit/>
          </a:bodyPr>
          <a:lstStyle>
            <a:lvl1pPr marL="0" indent="0" algn="l">
              <a:buNone/>
              <a:defRPr sz="1200" b="0" i="0">
                <a:solidFill>
                  <a:schemeClr val="tx1">
                    <a:alpha val="70000"/>
                  </a:schemeClr>
                </a:solidFill>
                <a:latin typeface="SF Mono" panose="020B0009000002000000" pitchFamily="49"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Beta / Coming soon</a:t>
            </a:r>
          </a:p>
        </p:txBody>
      </p:sp>
      <p:sp>
        <p:nvSpPr>
          <p:cNvPr id="6" name="Picture Placeholder 17">
            <a:extLst>
              <a:ext uri="{FF2B5EF4-FFF2-40B4-BE49-F238E27FC236}">
                <a16:creationId xmlns:a16="http://schemas.microsoft.com/office/drawing/2014/main" id="{E6737012-9800-0DEA-F0D7-EF0E1153D167}"/>
              </a:ext>
            </a:extLst>
          </p:cNvPr>
          <p:cNvSpPr>
            <a:spLocks noGrp="1"/>
          </p:cNvSpPr>
          <p:nvPr>
            <p:ph type="pic" sz="quarter" idx="38" hasCustomPrompt="1"/>
          </p:nvPr>
        </p:nvSpPr>
        <p:spPr>
          <a:xfrm>
            <a:off x="8123250" y="1276146"/>
            <a:ext cx="3255602" cy="3002307"/>
          </a:xfrm>
          <a:prstGeom prst="roundRect">
            <a:avLst>
              <a:gd name="adj" fmla="val 2850"/>
            </a:avLst>
          </a:prstGeom>
          <a:noFill/>
          <a:ln>
            <a:noFill/>
          </a:ln>
          <a:effectLst/>
        </p:spPr>
        <p:txBody>
          <a:bodyPr anchor="ctr"/>
          <a:lstStyle>
            <a:lvl1pPr algn="ctr">
              <a:defRPr sz="1200">
                <a:latin typeface="Mona Sans" pitchFamily="2" charset="77"/>
              </a:defRPr>
            </a:lvl1pPr>
          </a:lstStyle>
          <a:p>
            <a:r>
              <a:rPr lang="en-US"/>
              <a:t>Click to add </a:t>
            </a:r>
            <a:br>
              <a:rPr lang="en-US"/>
            </a:br>
            <a:r>
              <a:rPr lang="en-US" err="1"/>
              <a:t>png</a:t>
            </a:r>
            <a:r>
              <a:rPr lang="en-US"/>
              <a:t> screenshot of UI</a:t>
            </a:r>
          </a:p>
        </p:txBody>
      </p:sp>
    </p:spTree>
    <p:extLst>
      <p:ext uri="{BB962C8B-B14F-4D97-AF65-F5344CB8AC3E}">
        <p14:creationId xmlns:p14="http://schemas.microsoft.com/office/powerpoint/2010/main" val="115888990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 Roadmap slide_3 features">
    <p:bg>
      <p:bgPr>
        <a:solidFill>
          <a:schemeClr val="bg1"/>
        </a:solidFill>
        <a:effectLst/>
      </p:bgPr>
    </p:bg>
    <p:spTree>
      <p:nvGrpSpPr>
        <p:cNvPr id="1" name=""/>
        <p:cNvGrpSpPr/>
        <p:nvPr/>
      </p:nvGrpSpPr>
      <p:grpSpPr>
        <a:xfrm>
          <a:off x="0" y="0"/>
          <a:ext cx="0" cy="0"/>
          <a:chOff x="0" y="0"/>
          <a:chExt cx="0" cy="0"/>
        </a:xfrm>
      </p:grpSpPr>
      <p:sp>
        <p:nvSpPr>
          <p:cNvPr id="11" name="Text Placeholder 23">
            <a:extLst>
              <a:ext uri="{FF2B5EF4-FFF2-40B4-BE49-F238E27FC236}">
                <a16:creationId xmlns:a16="http://schemas.microsoft.com/office/drawing/2014/main" id="{871B12BF-714D-4148-7DAF-F5F3A003A937}"/>
              </a:ext>
            </a:extLst>
          </p:cNvPr>
          <p:cNvSpPr>
            <a:spLocks noGrp="1"/>
          </p:cNvSpPr>
          <p:nvPr>
            <p:ph type="body" sz="quarter" idx="26" hasCustomPrompt="1"/>
          </p:nvPr>
        </p:nvSpPr>
        <p:spPr>
          <a:xfrm>
            <a:off x="1017916" y="4300494"/>
            <a:ext cx="3239551" cy="457200"/>
          </a:xfrm>
          <a:prstGeom prst="rect">
            <a:avLst/>
          </a:prstGeom>
        </p:spPr>
        <p:txBody>
          <a:bodyPr anchor="b" anchorCtr="0">
            <a:noAutofit/>
          </a:bodyPr>
          <a:lstStyle>
            <a:lvl1pPr marL="0" indent="0" algn="l">
              <a:buNone/>
              <a:defRPr sz="1800" b="0" i="0">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Statement 1</a:t>
            </a:r>
          </a:p>
        </p:txBody>
      </p:sp>
      <p:sp>
        <p:nvSpPr>
          <p:cNvPr id="12" name="Text Placeholder 23">
            <a:extLst>
              <a:ext uri="{FF2B5EF4-FFF2-40B4-BE49-F238E27FC236}">
                <a16:creationId xmlns:a16="http://schemas.microsoft.com/office/drawing/2014/main" id="{61F04878-5E01-B6D4-0083-C00A353CCE73}"/>
              </a:ext>
            </a:extLst>
          </p:cNvPr>
          <p:cNvSpPr>
            <a:spLocks noGrp="1"/>
          </p:cNvSpPr>
          <p:nvPr>
            <p:ph type="body" sz="quarter" idx="27" hasCustomPrompt="1"/>
          </p:nvPr>
        </p:nvSpPr>
        <p:spPr>
          <a:xfrm>
            <a:off x="1017917" y="4775443"/>
            <a:ext cx="3239550" cy="1598980"/>
          </a:xfrm>
          <a:prstGeom prst="rect">
            <a:avLst/>
          </a:prstGeom>
        </p:spPr>
        <p:txBody>
          <a:bodyPr anchor="t">
            <a:noAutofit/>
          </a:bodyPr>
          <a:lstStyle>
            <a:lvl1pPr marL="0" indent="0" algn="l">
              <a:buNone/>
              <a:defRPr sz="1600" b="0" i="0">
                <a:solidFill>
                  <a:schemeClr val="bg2"/>
                </a:solidFill>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Keep your description under three lines of text</a:t>
            </a:r>
          </a:p>
        </p:txBody>
      </p:sp>
      <p:sp>
        <p:nvSpPr>
          <p:cNvPr id="13" name="Text Placeholder 23">
            <a:extLst>
              <a:ext uri="{FF2B5EF4-FFF2-40B4-BE49-F238E27FC236}">
                <a16:creationId xmlns:a16="http://schemas.microsoft.com/office/drawing/2014/main" id="{9B274079-B7C8-86A7-F089-E3FEB120327B}"/>
              </a:ext>
            </a:extLst>
          </p:cNvPr>
          <p:cNvSpPr>
            <a:spLocks noGrp="1"/>
          </p:cNvSpPr>
          <p:nvPr>
            <p:ph type="body" sz="quarter" idx="32" hasCustomPrompt="1"/>
          </p:nvPr>
        </p:nvSpPr>
        <p:spPr>
          <a:xfrm>
            <a:off x="4472518" y="4300494"/>
            <a:ext cx="3239551" cy="457200"/>
          </a:xfrm>
          <a:prstGeom prst="rect">
            <a:avLst/>
          </a:prstGeom>
        </p:spPr>
        <p:txBody>
          <a:bodyPr anchor="b" anchorCtr="0">
            <a:noAutofit/>
          </a:bodyPr>
          <a:lstStyle>
            <a:lvl1pPr marL="0" indent="0" algn="l">
              <a:buNone/>
              <a:defRPr sz="1800" b="0" i="0">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Statement 2</a:t>
            </a:r>
          </a:p>
        </p:txBody>
      </p:sp>
      <p:sp>
        <p:nvSpPr>
          <p:cNvPr id="14" name="Text Placeholder 23">
            <a:extLst>
              <a:ext uri="{FF2B5EF4-FFF2-40B4-BE49-F238E27FC236}">
                <a16:creationId xmlns:a16="http://schemas.microsoft.com/office/drawing/2014/main" id="{6D7792B5-B94C-2AB1-FA51-FFF827B09E02}"/>
              </a:ext>
            </a:extLst>
          </p:cNvPr>
          <p:cNvSpPr>
            <a:spLocks noGrp="1"/>
          </p:cNvSpPr>
          <p:nvPr>
            <p:ph type="body" sz="quarter" idx="33" hasCustomPrompt="1"/>
          </p:nvPr>
        </p:nvSpPr>
        <p:spPr>
          <a:xfrm>
            <a:off x="4472518" y="4775443"/>
            <a:ext cx="3239550" cy="1598980"/>
          </a:xfrm>
          <a:prstGeom prst="rect">
            <a:avLst/>
          </a:prstGeom>
        </p:spPr>
        <p:txBody>
          <a:bodyPr anchor="t">
            <a:noAutofit/>
          </a:bodyPr>
          <a:lstStyle>
            <a:lvl1pPr marL="0" indent="0" algn="l">
              <a:buNone/>
              <a:defRPr sz="1600" b="0" i="0">
                <a:solidFill>
                  <a:schemeClr val="bg2"/>
                </a:solidFill>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Keep your description under three lines of text</a:t>
            </a:r>
          </a:p>
        </p:txBody>
      </p:sp>
      <p:sp>
        <p:nvSpPr>
          <p:cNvPr id="15" name="Text Placeholder 23">
            <a:extLst>
              <a:ext uri="{FF2B5EF4-FFF2-40B4-BE49-F238E27FC236}">
                <a16:creationId xmlns:a16="http://schemas.microsoft.com/office/drawing/2014/main" id="{2059E041-6E65-3F99-66D2-766588FBA9FF}"/>
              </a:ext>
            </a:extLst>
          </p:cNvPr>
          <p:cNvSpPr>
            <a:spLocks noGrp="1"/>
          </p:cNvSpPr>
          <p:nvPr>
            <p:ph type="body" sz="quarter" idx="35" hasCustomPrompt="1"/>
          </p:nvPr>
        </p:nvSpPr>
        <p:spPr>
          <a:xfrm>
            <a:off x="7944664" y="4300494"/>
            <a:ext cx="3239551" cy="457200"/>
          </a:xfrm>
          <a:prstGeom prst="rect">
            <a:avLst/>
          </a:prstGeom>
        </p:spPr>
        <p:txBody>
          <a:bodyPr anchor="b" anchorCtr="0">
            <a:noAutofit/>
          </a:bodyPr>
          <a:lstStyle>
            <a:lvl1pPr marL="0" indent="0" algn="l">
              <a:buNone/>
              <a:defRPr sz="1800" b="0" i="0">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Statement 3</a:t>
            </a:r>
          </a:p>
        </p:txBody>
      </p:sp>
      <p:sp>
        <p:nvSpPr>
          <p:cNvPr id="16" name="Text Placeholder 23">
            <a:extLst>
              <a:ext uri="{FF2B5EF4-FFF2-40B4-BE49-F238E27FC236}">
                <a16:creationId xmlns:a16="http://schemas.microsoft.com/office/drawing/2014/main" id="{837F7DAF-96CF-662B-1035-EDCFA0244D3A}"/>
              </a:ext>
            </a:extLst>
          </p:cNvPr>
          <p:cNvSpPr>
            <a:spLocks noGrp="1"/>
          </p:cNvSpPr>
          <p:nvPr>
            <p:ph type="body" sz="quarter" idx="36" hasCustomPrompt="1"/>
          </p:nvPr>
        </p:nvSpPr>
        <p:spPr>
          <a:xfrm>
            <a:off x="7944665" y="4775443"/>
            <a:ext cx="3239550" cy="1598980"/>
          </a:xfrm>
          <a:prstGeom prst="rect">
            <a:avLst/>
          </a:prstGeom>
        </p:spPr>
        <p:txBody>
          <a:bodyPr anchor="t">
            <a:noAutofit/>
          </a:bodyPr>
          <a:lstStyle>
            <a:lvl1pPr marL="0" indent="0" algn="l">
              <a:buNone/>
              <a:defRPr sz="1600" b="0" i="0">
                <a:solidFill>
                  <a:schemeClr val="bg2"/>
                </a:solidFill>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Keep your description under three lines of text</a:t>
            </a:r>
          </a:p>
        </p:txBody>
      </p:sp>
      <p:sp>
        <p:nvSpPr>
          <p:cNvPr id="5" name="Picture Placeholder 17">
            <a:extLst>
              <a:ext uri="{FF2B5EF4-FFF2-40B4-BE49-F238E27FC236}">
                <a16:creationId xmlns:a16="http://schemas.microsoft.com/office/drawing/2014/main" id="{44CAA73D-69E8-20EE-1253-A4EA858AD4E1}"/>
              </a:ext>
            </a:extLst>
          </p:cNvPr>
          <p:cNvSpPr>
            <a:spLocks noGrp="1"/>
          </p:cNvSpPr>
          <p:nvPr>
            <p:ph type="pic" sz="quarter" idx="40" hasCustomPrompt="1"/>
          </p:nvPr>
        </p:nvSpPr>
        <p:spPr>
          <a:xfrm>
            <a:off x="980132" y="1135025"/>
            <a:ext cx="3314895" cy="3002308"/>
          </a:xfrm>
          <a:prstGeom prst="roundRect">
            <a:avLst>
              <a:gd name="adj" fmla="val 2850"/>
            </a:avLst>
          </a:prstGeom>
          <a:noFill/>
          <a:ln>
            <a:noFill/>
          </a:ln>
          <a:effectLst/>
        </p:spPr>
        <p:txBody>
          <a:bodyPr anchor="ctr"/>
          <a:lstStyle>
            <a:lvl1pPr algn="ctr">
              <a:defRPr sz="1200">
                <a:latin typeface="Mona Sans" pitchFamily="2" charset="77"/>
              </a:defRPr>
            </a:lvl1pPr>
          </a:lstStyle>
          <a:p>
            <a:r>
              <a:rPr lang="en-US"/>
              <a:t>Click to add an image – use a </a:t>
            </a:r>
            <a:r>
              <a:rPr lang="en-US" err="1"/>
              <a:t>png</a:t>
            </a:r>
            <a:r>
              <a:rPr lang="en-US"/>
              <a:t> so you can layer on top of this graphic</a:t>
            </a:r>
          </a:p>
        </p:txBody>
      </p:sp>
      <p:sp>
        <p:nvSpPr>
          <p:cNvPr id="8" name="Picture Placeholder 17">
            <a:extLst>
              <a:ext uri="{FF2B5EF4-FFF2-40B4-BE49-F238E27FC236}">
                <a16:creationId xmlns:a16="http://schemas.microsoft.com/office/drawing/2014/main" id="{B248AE0C-D961-9BC1-2FAF-22F2EBB4C496}"/>
              </a:ext>
            </a:extLst>
          </p:cNvPr>
          <p:cNvSpPr>
            <a:spLocks noGrp="1"/>
          </p:cNvSpPr>
          <p:nvPr>
            <p:ph type="pic" sz="quarter" idx="41" hasCustomPrompt="1"/>
          </p:nvPr>
        </p:nvSpPr>
        <p:spPr>
          <a:xfrm>
            <a:off x="4447546" y="1135025"/>
            <a:ext cx="3310911" cy="3002308"/>
          </a:xfrm>
          <a:prstGeom prst="roundRect">
            <a:avLst>
              <a:gd name="adj" fmla="val 2850"/>
            </a:avLst>
          </a:prstGeom>
          <a:noFill/>
          <a:ln>
            <a:noFill/>
          </a:ln>
          <a:effectLst/>
        </p:spPr>
        <p:txBody>
          <a:bodyPr anchor="ctr"/>
          <a:lstStyle>
            <a:lvl1pPr algn="ctr">
              <a:defRPr sz="1200">
                <a:latin typeface="Mona Sans" pitchFamily="2" charset="77"/>
              </a:defRPr>
            </a:lvl1pPr>
          </a:lstStyle>
          <a:p>
            <a:r>
              <a:rPr lang="en-US"/>
              <a:t>Click to add an image – use a </a:t>
            </a:r>
            <a:r>
              <a:rPr lang="en-US" err="1"/>
              <a:t>png</a:t>
            </a:r>
            <a:r>
              <a:rPr lang="en-US"/>
              <a:t> so you can layer on top of this graphic</a:t>
            </a:r>
          </a:p>
        </p:txBody>
      </p:sp>
      <p:sp>
        <p:nvSpPr>
          <p:cNvPr id="19" name="Picture Placeholder 17">
            <a:extLst>
              <a:ext uri="{FF2B5EF4-FFF2-40B4-BE49-F238E27FC236}">
                <a16:creationId xmlns:a16="http://schemas.microsoft.com/office/drawing/2014/main" id="{5540DB94-0D2A-2D7C-3D1D-7A92B354C03C}"/>
              </a:ext>
            </a:extLst>
          </p:cNvPr>
          <p:cNvSpPr>
            <a:spLocks noGrp="1"/>
          </p:cNvSpPr>
          <p:nvPr>
            <p:ph type="pic" sz="quarter" idx="38" hasCustomPrompt="1"/>
          </p:nvPr>
        </p:nvSpPr>
        <p:spPr>
          <a:xfrm>
            <a:off x="7928613" y="1135025"/>
            <a:ext cx="3255602" cy="3002308"/>
          </a:xfrm>
          <a:prstGeom prst="roundRect">
            <a:avLst>
              <a:gd name="adj" fmla="val 2850"/>
            </a:avLst>
          </a:prstGeom>
          <a:noFill/>
          <a:ln>
            <a:noFill/>
          </a:ln>
          <a:effectLst/>
        </p:spPr>
        <p:txBody>
          <a:bodyPr anchor="ctr"/>
          <a:lstStyle>
            <a:lvl1pPr algn="ctr">
              <a:defRPr sz="1200">
                <a:latin typeface="Mona Sans" pitchFamily="2" charset="77"/>
              </a:defRPr>
            </a:lvl1pPr>
          </a:lstStyle>
          <a:p>
            <a:r>
              <a:rPr lang="en-US"/>
              <a:t>Click to add an image – use a </a:t>
            </a:r>
            <a:r>
              <a:rPr lang="en-US" err="1"/>
              <a:t>png</a:t>
            </a:r>
            <a:r>
              <a:rPr lang="en-US"/>
              <a:t> so you can layer on top of this graphic</a:t>
            </a:r>
          </a:p>
        </p:txBody>
      </p:sp>
    </p:spTree>
    <p:extLst>
      <p:ext uri="{BB962C8B-B14F-4D97-AF65-F5344CB8AC3E}">
        <p14:creationId xmlns:p14="http://schemas.microsoft.com/office/powerpoint/2010/main" val="19755472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 Roadmap slide_3 features">
    <p:bg>
      <p:bgPr>
        <a:solidFill>
          <a:schemeClr val="bg1"/>
        </a:solidFill>
        <a:effectLst/>
      </p:bgPr>
    </p:bg>
    <p:spTree>
      <p:nvGrpSpPr>
        <p:cNvPr id="1" name=""/>
        <p:cNvGrpSpPr/>
        <p:nvPr/>
      </p:nvGrpSpPr>
      <p:grpSpPr>
        <a:xfrm>
          <a:off x="0" y="0"/>
          <a:ext cx="0" cy="0"/>
          <a:chOff x="0" y="0"/>
          <a:chExt cx="0" cy="0"/>
        </a:xfrm>
      </p:grpSpPr>
      <p:sp>
        <p:nvSpPr>
          <p:cNvPr id="9" name="Text Placeholder 23">
            <a:extLst>
              <a:ext uri="{FF2B5EF4-FFF2-40B4-BE49-F238E27FC236}">
                <a16:creationId xmlns:a16="http://schemas.microsoft.com/office/drawing/2014/main" id="{B5E75503-9EBC-8731-E089-ADAEDA5FC9F3}"/>
              </a:ext>
            </a:extLst>
          </p:cNvPr>
          <p:cNvSpPr>
            <a:spLocks noGrp="1"/>
          </p:cNvSpPr>
          <p:nvPr>
            <p:ph type="body" sz="quarter" idx="30" hasCustomPrompt="1"/>
          </p:nvPr>
        </p:nvSpPr>
        <p:spPr>
          <a:xfrm>
            <a:off x="1001867" y="1104540"/>
            <a:ext cx="10182347" cy="705620"/>
          </a:xfrm>
          <a:prstGeom prst="rect">
            <a:avLst/>
          </a:prstGeom>
        </p:spPr>
        <p:txBody>
          <a:bodyPr anchor="t" anchorCtr="0">
            <a:noAutofit/>
          </a:bodyPr>
          <a:lstStyle>
            <a:lvl1pPr marL="0" indent="0" algn="l">
              <a:lnSpc>
                <a:spcPct val="80000"/>
              </a:lnSpc>
              <a:buNone/>
              <a:defRPr sz="3600" b="1" i="0">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Statement that should be 10 words or less</a:t>
            </a:r>
          </a:p>
        </p:txBody>
      </p:sp>
      <p:sp>
        <p:nvSpPr>
          <p:cNvPr id="10" name="Text Placeholder 23">
            <a:extLst>
              <a:ext uri="{FF2B5EF4-FFF2-40B4-BE49-F238E27FC236}">
                <a16:creationId xmlns:a16="http://schemas.microsoft.com/office/drawing/2014/main" id="{A92CA3AF-B2EB-3185-F18B-A668DC3EAA86}"/>
              </a:ext>
            </a:extLst>
          </p:cNvPr>
          <p:cNvSpPr>
            <a:spLocks noGrp="1"/>
          </p:cNvSpPr>
          <p:nvPr>
            <p:ph type="body" sz="quarter" idx="31" hasCustomPrompt="1"/>
          </p:nvPr>
        </p:nvSpPr>
        <p:spPr>
          <a:xfrm>
            <a:off x="1001866" y="528234"/>
            <a:ext cx="10182348" cy="442635"/>
          </a:xfrm>
          <a:prstGeom prst="rect">
            <a:avLst/>
          </a:prstGeom>
        </p:spPr>
        <p:txBody>
          <a:bodyPr anchor="b" anchorCtr="0">
            <a:noAutofit/>
          </a:bodyPr>
          <a:lstStyle>
            <a:lvl1pPr marL="0" indent="0" algn="l">
              <a:buNone/>
              <a:defRPr sz="1600" b="0" i="0">
                <a:solidFill>
                  <a:schemeClr val="tx1">
                    <a:alpha val="70000"/>
                  </a:schemeClr>
                </a:solidFill>
                <a:latin typeface="SF Mono" panose="020B0009000002000000" pitchFamily="49"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Header</a:t>
            </a:r>
          </a:p>
        </p:txBody>
      </p:sp>
      <p:sp>
        <p:nvSpPr>
          <p:cNvPr id="11" name="Text Placeholder 23">
            <a:extLst>
              <a:ext uri="{FF2B5EF4-FFF2-40B4-BE49-F238E27FC236}">
                <a16:creationId xmlns:a16="http://schemas.microsoft.com/office/drawing/2014/main" id="{871B12BF-714D-4148-7DAF-F5F3A003A937}"/>
              </a:ext>
            </a:extLst>
          </p:cNvPr>
          <p:cNvSpPr>
            <a:spLocks noGrp="1"/>
          </p:cNvSpPr>
          <p:nvPr>
            <p:ph type="body" sz="quarter" idx="26" hasCustomPrompt="1"/>
          </p:nvPr>
        </p:nvSpPr>
        <p:spPr>
          <a:xfrm>
            <a:off x="1017916" y="5047840"/>
            <a:ext cx="3239551" cy="457200"/>
          </a:xfrm>
          <a:prstGeom prst="rect">
            <a:avLst/>
          </a:prstGeom>
        </p:spPr>
        <p:txBody>
          <a:bodyPr anchor="b" anchorCtr="0">
            <a:noAutofit/>
          </a:bodyPr>
          <a:lstStyle>
            <a:lvl1pPr marL="0" indent="0" algn="l">
              <a:buNone/>
              <a:defRPr sz="1800" b="0" i="0">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Statement 1</a:t>
            </a:r>
          </a:p>
        </p:txBody>
      </p:sp>
      <p:sp>
        <p:nvSpPr>
          <p:cNvPr id="12" name="Text Placeholder 23">
            <a:extLst>
              <a:ext uri="{FF2B5EF4-FFF2-40B4-BE49-F238E27FC236}">
                <a16:creationId xmlns:a16="http://schemas.microsoft.com/office/drawing/2014/main" id="{61F04878-5E01-B6D4-0083-C00A353CCE73}"/>
              </a:ext>
            </a:extLst>
          </p:cNvPr>
          <p:cNvSpPr>
            <a:spLocks noGrp="1"/>
          </p:cNvSpPr>
          <p:nvPr>
            <p:ph type="body" sz="quarter" idx="27" hasCustomPrompt="1"/>
          </p:nvPr>
        </p:nvSpPr>
        <p:spPr>
          <a:xfrm>
            <a:off x="1017917" y="5522789"/>
            <a:ext cx="3239550" cy="914400"/>
          </a:xfrm>
          <a:prstGeom prst="rect">
            <a:avLst/>
          </a:prstGeom>
        </p:spPr>
        <p:txBody>
          <a:bodyPr anchor="t">
            <a:noAutofit/>
          </a:bodyPr>
          <a:lstStyle>
            <a:lvl1pPr marL="0" indent="0" algn="l">
              <a:buNone/>
              <a:defRPr sz="1600" b="0" i="0">
                <a:solidFill>
                  <a:schemeClr val="bg2"/>
                </a:solidFill>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Keep your description under three lines of text</a:t>
            </a:r>
          </a:p>
        </p:txBody>
      </p:sp>
      <p:sp>
        <p:nvSpPr>
          <p:cNvPr id="13" name="Text Placeholder 23">
            <a:extLst>
              <a:ext uri="{FF2B5EF4-FFF2-40B4-BE49-F238E27FC236}">
                <a16:creationId xmlns:a16="http://schemas.microsoft.com/office/drawing/2014/main" id="{9B274079-B7C8-86A7-F089-E3FEB120327B}"/>
              </a:ext>
            </a:extLst>
          </p:cNvPr>
          <p:cNvSpPr>
            <a:spLocks noGrp="1"/>
          </p:cNvSpPr>
          <p:nvPr>
            <p:ph type="body" sz="quarter" idx="32" hasCustomPrompt="1"/>
          </p:nvPr>
        </p:nvSpPr>
        <p:spPr>
          <a:xfrm>
            <a:off x="4472518" y="5047840"/>
            <a:ext cx="3239551" cy="457200"/>
          </a:xfrm>
          <a:prstGeom prst="rect">
            <a:avLst/>
          </a:prstGeom>
        </p:spPr>
        <p:txBody>
          <a:bodyPr anchor="b" anchorCtr="0">
            <a:noAutofit/>
          </a:bodyPr>
          <a:lstStyle>
            <a:lvl1pPr marL="0" indent="0" algn="l">
              <a:buNone/>
              <a:defRPr sz="1800" b="0" i="0">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Statement 2</a:t>
            </a:r>
          </a:p>
        </p:txBody>
      </p:sp>
      <p:sp>
        <p:nvSpPr>
          <p:cNvPr id="14" name="Text Placeholder 23">
            <a:extLst>
              <a:ext uri="{FF2B5EF4-FFF2-40B4-BE49-F238E27FC236}">
                <a16:creationId xmlns:a16="http://schemas.microsoft.com/office/drawing/2014/main" id="{6D7792B5-B94C-2AB1-FA51-FFF827B09E02}"/>
              </a:ext>
            </a:extLst>
          </p:cNvPr>
          <p:cNvSpPr>
            <a:spLocks noGrp="1"/>
          </p:cNvSpPr>
          <p:nvPr>
            <p:ph type="body" sz="quarter" idx="33" hasCustomPrompt="1"/>
          </p:nvPr>
        </p:nvSpPr>
        <p:spPr>
          <a:xfrm>
            <a:off x="4472518" y="5522789"/>
            <a:ext cx="3239550" cy="914400"/>
          </a:xfrm>
          <a:prstGeom prst="rect">
            <a:avLst/>
          </a:prstGeom>
        </p:spPr>
        <p:txBody>
          <a:bodyPr anchor="t">
            <a:noAutofit/>
          </a:bodyPr>
          <a:lstStyle>
            <a:lvl1pPr marL="0" indent="0" algn="l">
              <a:buNone/>
              <a:defRPr sz="1600" b="0" i="0">
                <a:solidFill>
                  <a:schemeClr val="bg2"/>
                </a:solidFill>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Keep your description under three lines of text</a:t>
            </a:r>
          </a:p>
        </p:txBody>
      </p:sp>
      <p:sp>
        <p:nvSpPr>
          <p:cNvPr id="15" name="Text Placeholder 23">
            <a:extLst>
              <a:ext uri="{FF2B5EF4-FFF2-40B4-BE49-F238E27FC236}">
                <a16:creationId xmlns:a16="http://schemas.microsoft.com/office/drawing/2014/main" id="{2059E041-6E65-3F99-66D2-766588FBA9FF}"/>
              </a:ext>
            </a:extLst>
          </p:cNvPr>
          <p:cNvSpPr>
            <a:spLocks noGrp="1"/>
          </p:cNvSpPr>
          <p:nvPr>
            <p:ph type="body" sz="quarter" idx="35" hasCustomPrompt="1"/>
          </p:nvPr>
        </p:nvSpPr>
        <p:spPr>
          <a:xfrm>
            <a:off x="7944664" y="5047840"/>
            <a:ext cx="3239551" cy="457200"/>
          </a:xfrm>
          <a:prstGeom prst="rect">
            <a:avLst/>
          </a:prstGeom>
        </p:spPr>
        <p:txBody>
          <a:bodyPr anchor="b" anchorCtr="0">
            <a:noAutofit/>
          </a:bodyPr>
          <a:lstStyle>
            <a:lvl1pPr marL="0" indent="0" algn="l">
              <a:buNone/>
              <a:defRPr sz="1800" b="0" i="0">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Statement 3</a:t>
            </a:r>
          </a:p>
        </p:txBody>
      </p:sp>
      <p:sp>
        <p:nvSpPr>
          <p:cNvPr id="16" name="Text Placeholder 23">
            <a:extLst>
              <a:ext uri="{FF2B5EF4-FFF2-40B4-BE49-F238E27FC236}">
                <a16:creationId xmlns:a16="http://schemas.microsoft.com/office/drawing/2014/main" id="{837F7DAF-96CF-662B-1035-EDCFA0244D3A}"/>
              </a:ext>
            </a:extLst>
          </p:cNvPr>
          <p:cNvSpPr>
            <a:spLocks noGrp="1"/>
          </p:cNvSpPr>
          <p:nvPr>
            <p:ph type="body" sz="quarter" idx="36" hasCustomPrompt="1"/>
          </p:nvPr>
        </p:nvSpPr>
        <p:spPr>
          <a:xfrm>
            <a:off x="7944665" y="5522789"/>
            <a:ext cx="3239550" cy="914400"/>
          </a:xfrm>
          <a:prstGeom prst="rect">
            <a:avLst/>
          </a:prstGeom>
        </p:spPr>
        <p:txBody>
          <a:bodyPr anchor="t">
            <a:noAutofit/>
          </a:bodyPr>
          <a:lstStyle>
            <a:lvl1pPr marL="0" indent="0" algn="l">
              <a:buNone/>
              <a:defRPr sz="1600" b="0" i="0">
                <a:solidFill>
                  <a:schemeClr val="bg2"/>
                </a:solidFill>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Keep your description under three lines of text</a:t>
            </a:r>
          </a:p>
        </p:txBody>
      </p:sp>
      <p:sp>
        <p:nvSpPr>
          <p:cNvPr id="5" name="Picture Placeholder 17">
            <a:extLst>
              <a:ext uri="{FF2B5EF4-FFF2-40B4-BE49-F238E27FC236}">
                <a16:creationId xmlns:a16="http://schemas.microsoft.com/office/drawing/2014/main" id="{44CAA73D-69E8-20EE-1253-A4EA858AD4E1}"/>
              </a:ext>
            </a:extLst>
          </p:cNvPr>
          <p:cNvSpPr>
            <a:spLocks noGrp="1"/>
          </p:cNvSpPr>
          <p:nvPr>
            <p:ph type="pic" sz="quarter" idx="40" hasCustomPrompt="1"/>
          </p:nvPr>
        </p:nvSpPr>
        <p:spPr>
          <a:xfrm>
            <a:off x="980131" y="1917539"/>
            <a:ext cx="3314895" cy="3002308"/>
          </a:xfrm>
          <a:prstGeom prst="roundRect">
            <a:avLst>
              <a:gd name="adj" fmla="val 2850"/>
            </a:avLst>
          </a:prstGeom>
          <a:noFill/>
          <a:ln>
            <a:noFill/>
          </a:ln>
          <a:effectLst/>
        </p:spPr>
        <p:txBody>
          <a:bodyPr anchor="ctr"/>
          <a:lstStyle>
            <a:lvl1pPr algn="ctr">
              <a:defRPr sz="1200">
                <a:latin typeface="Mona Sans" pitchFamily="2" charset="77"/>
              </a:defRPr>
            </a:lvl1pPr>
          </a:lstStyle>
          <a:p>
            <a:r>
              <a:rPr lang="en-US"/>
              <a:t>Click to add an image – use a </a:t>
            </a:r>
            <a:r>
              <a:rPr lang="en-US" err="1"/>
              <a:t>png</a:t>
            </a:r>
            <a:r>
              <a:rPr lang="en-US"/>
              <a:t> so you can layer on top of this graphic</a:t>
            </a:r>
          </a:p>
        </p:txBody>
      </p:sp>
      <p:sp>
        <p:nvSpPr>
          <p:cNvPr id="8" name="Picture Placeholder 17">
            <a:extLst>
              <a:ext uri="{FF2B5EF4-FFF2-40B4-BE49-F238E27FC236}">
                <a16:creationId xmlns:a16="http://schemas.microsoft.com/office/drawing/2014/main" id="{B248AE0C-D961-9BC1-2FAF-22F2EBB4C496}"/>
              </a:ext>
            </a:extLst>
          </p:cNvPr>
          <p:cNvSpPr>
            <a:spLocks noGrp="1"/>
          </p:cNvSpPr>
          <p:nvPr>
            <p:ph type="pic" sz="quarter" idx="41" hasCustomPrompt="1"/>
          </p:nvPr>
        </p:nvSpPr>
        <p:spPr>
          <a:xfrm>
            <a:off x="4447545" y="1917539"/>
            <a:ext cx="3310911" cy="3002308"/>
          </a:xfrm>
          <a:prstGeom prst="roundRect">
            <a:avLst>
              <a:gd name="adj" fmla="val 2850"/>
            </a:avLst>
          </a:prstGeom>
          <a:noFill/>
          <a:ln>
            <a:noFill/>
          </a:ln>
          <a:effectLst/>
        </p:spPr>
        <p:txBody>
          <a:bodyPr anchor="ctr"/>
          <a:lstStyle>
            <a:lvl1pPr algn="ctr">
              <a:defRPr sz="1200">
                <a:latin typeface="Mona Sans" pitchFamily="2" charset="77"/>
              </a:defRPr>
            </a:lvl1pPr>
          </a:lstStyle>
          <a:p>
            <a:r>
              <a:rPr lang="en-US"/>
              <a:t>Click to add an image – use a </a:t>
            </a:r>
            <a:r>
              <a:rPr lang="en-US" err="1"/>
              <a:t>png</a:t>
            </a:r>
            <a:r>
              <a:rPr lang="en-US"/>
              <a:t> so you can layer on top of this graphic</a:t>
            </a:r>
          </a:p>
        </p:txBody>
      </p:sp>
      <p:sp>
        <p:nvSpPr>
          <p:cNvPr id="19" name="Picture Placeholder 17">
            <a:extLst>
              <a:ext uri="{FF2B5EF4-FFF2-40B4-BE49-F238E27FC236}">
                <a16:creationId xmlns:a16="http://schemas.microsoft.com/office/drawing/2014/main" id="{5540DB94-0D2A-2D7C-3D1D-7A92B354C03C}"/>
              </a:ext>
            </a:extLst>
          </p:cNvPr>
          <p:cNvSpPr>
            <a:spLocks noGrp="1"/>
          </p:cNvSpPr>
          <p:nvPr>
            <p:ph type="pic" sz="quarter" idx="38" hasCustomPrompt="1"/>
          </p:nvPr>
        </p:nvSpPr>
        <p:spPr>
          <a:xfrm>
            <a:off x="7928612" y="1917539"/>
            <a:ext cx="3255602" cy="3002308"/>
          </a:xfrm>
          <a:prstGeom prst="roundRect">
            <a:avLst>
              <a:gd name="adj" fmla="val 2850"/>
            </a:avLst>
          </a:prstGeom>
          <a:noFill/>
          <a:ln>
            <a:noFill/>
          </a:ln>
          <a:effectLst/>
        </p:spPr>
        <p:txBody>
          <a:bodyPr anchor="ctr"/>
          <a:lstStyle>
            <a:lvl1pPr algn="ctr">
              <a:defRPr sz="1200">
                <a:latin typeface="Mona Sans" pitchFamily="2" charset="77"/>
              </a:defRPr>
            </a:lvl1pPr>
          </a:lstStyle>
          <a:p>
            <a:r>
              <a:rPr lang="en-US"/>
              <a:t>Click to add an image – use a </a:t>
            </a:r>
            <a:r>
              <a:rPr lang="en-US" err="1"/>
              <a:t>png</a:t>
            </a:r>
            <a:r>
              <a:rPr lang="en-US"/>
              <a:t> so you can layer on top of this graphic</a:t>
            </a:r>
          </a:p>
        </p:txBody>
      </p:sp>
    </p:spTree>
    <p:extLst>
      <p:ext uri="{BB962C8B-B14F-4D97-AF65-F5344CB8AC3E}">
        <p14:creationId xmlns:p14="http://schemas.microsoft.com/office/powerpoint/2010/main" val="240787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evX_Demo">
    <p:bg>
      <p:bgPr>
        <a:solidFill>
          <a:schemeClr val="bg1"/>
        </a:solidFill>
        <a:effectLst/>
      </p:bgPr>
    </p:bg>
    <p:spTree>
      <p:nvGrpSpPr>
        <p:cNvPr id="1" name=""/>
        <p:cNvGrpSpPr/>
        <p:nvPr/>
      </p:nvGrpSpPr>
      <p:grpSpPr>
        <a:xfrm>
          <a:off x="0" y="0"/>
          <a:ext cx="0" cy="0"/>
          <a:chOff x="0" y="0"/>
          <a:chExt cx="0" cy="0"/>
        </a:xfrm>
      </p:grpSpPr>
      <p:sp>
        <p:nvSpPr>
          <p:cNvPr id="3" name="Media Placeholder 3">
            <a:extLst>
              <a:ext uri="{FF2B5EF4-FFF2-40B4-BE49-F238E27FC236}">
                <a16:creationId xmlns:a16="http://schemas.microsoft.com/office/drawing/2014/main" id="{5ED1B8D2-08C3-EA8A-8A4E-457AB30D08AC}"/>
              </a:ext>
            </a:extLst>
          </p:cNvPr>
          <p:cNvSpPr>
            <a:spLocks noGrp="1"/>
          </p:cNvSpPr>
          <p:nvPr>
            <p:ph type="media" sz="quarter" idx="10" hasCustomPrompt="1"/>
          </p:nvPr>
        </p:nvSpPr>
        <p:spPr>
          <a:xfrm>
            <a:off x="477982" y="475384"/>
            <a:ext cx="11236036" cy="5907232"/>
          </a:xfrm>
          <a:prstGeom prst="roundRect">
            <a:avLst>
              <a:gd name="adj" fmla="val 2126"/>
            </a:avLst>
          </a:prstGeom>
          <a:solidFill>
            <a:schemeClr val="bg1"/>
          </a:solidFill>
          <a:ln>
            <a:solidFill>
              <a:schemeClr val="tx2"/>
            </a:solidFill>
          </a:ln>
          <a:effectLst>
            <a:outerShdw blurRad="254000" dist="254000" dir="5400000" algn="t" rotWithShape="0">
              <a:prstClr val="black">
                <a:alpha val="40000"/>
              </a:prstClr>
            </a:outerShdw>
          </a:effectLst>
        </p:spPr>
        <p:txBody>
          <a:bodyPr anchor="ctr"/>
          <a:lstStyle>
            <a:lvl1pPr algn="ctr">
              <a:defRPr>
                <a:latin typeface="Mona Sans" pitchFamily="2" charset="77"/>
              </a:defRPr>
            </a:lvl1pPr>
          </a:lstStyle>
          <a:p>
            <a:r>
              <a:rPr lang="en-US"/>
              <a:t> Click to add demo</a:t>
            </a:r>
          </a:p>
        </p:txBody>
      </p:sp>
    </p:spTree>
    <p:extLst>
      <p:ext uri="{BB962C8B-B14F-4D97-AF65-F5344CB8AC3E}">
        <p14:creationId xmlns:p14="http://schemas.microsoft.com/office/powerpoint/2010/main" val="10334917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hank you ">
    <p:bg>
      <p:bgPr>
        <a:solidFill>
          <a:schemeClr val="bg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CEEEDD7-D3DD-9498-6F92-0CB8A4D491E4}"/>
              </a:ext>
            </a:extLst>
          </p:cNvPr>
          <p:cNvSpPr txBox="1"/>
          <p:nvPr/>
        </p:nvSpPr>
        <p:spPr>
          <a:xfrm>
            <a:off x="627831" y="495793"/>
            <a:ext cx="7961196" cy="1477328"/>
          </a:xfrm>
          <a:prstGeom prst="rect">
            <a:avLst/>
          </a:prstGeom>
          <a:noFill/>
        </p:spPr>
        <p:txBody>
          <a:bodyPr wrap="square" rtlCol="0" anchor="ctr">
            <a:spAutoFit/>
          </a:bodyPr>
          <a:lstStyle/>
          <a:p>
            <a:pPr algn="l"/>
            <a:r>
              <a:rPr lang="en-US" sz="9000" b="1" i="0">
                <a:latin typeface="Mona Sans" pitchFamily="2" charset="77"/>
              </a:rPr>
              <a:t>Thank you!</a:t>
            </a:r>
          </a:p>
        </p:txBody>
      </p:sp>
      <p:sp>
        <p:nvSpPr>
          <p:cNvPr id="3" name="Google Shape;179;p20">
            <a:extLst>
              <a:ext uri="{FF2B5EF4-FFF2-40B4-BE49-F238E27FC236}">
                <a16:creationId xmlns:a16="http://schemas.microsoft.com/office/drawing/2014/main" id="{C6A9784E-4A5A-A251-DDD7-686D572E2386}"/>
              </a:ext>
            </a:extLst>
          </p:cNvPr>
          <p:cNvSpPr>
            <a:spLocks noGrp="1"/>
          </p:cNvSpPr>
          <p:nvPr>
            <p:ph type="pic" idx="2"/>
          </p:nvPr>
        </p:nvSpPr>
        <p:spPr>
          <a:xfrm>
            <a:off x="458188" y="4236494"/>
            <a:ext cx="942693" cy="943566"/>
          </a:xfrm>
          <a:prstGeom prst="rect">
            <a:avLst/>
          </a:prstGeom>
          <a:noFill/>
          <a:ln w="19050" cap="flat" cmpd="sng">
            <a:noFill/>
            <a:prstDash val="solid"/>
            <a:round/>
            <a:headEnd type="none" w="sm" len="sm"/>
            <a:tailEnd type="none" w="sm" len="sm"/>
          </a:ln>
          <a:effectLst/>
        </p:spPr>
        <p:txBody>
          <a:bodyPr anchor="ctr">
            <a:normAutofit/>
          </a:bodyPr>
          <a:lstStyle>
            <a:lvl1pPr marL="0" indent="0" algn="ctr">
              <a:buNone/>
              <a:defRPr sz="800">
                <a:solidFill>
                  <a:schemeClr val="bg1"/>
                </a:solidFill>
                <a:latin typeface="Mona Sans" pitchFamily="2" charset="77"/>
              </a:defRPr>
            </a:lvl1pPr>
          </a:lstStyle>
          <a:p>
            <a:r>
              <a:rPr lang="en-US"/>
              <a:t>Click icon to add picture</a:t>
            </a:r>
          </a:p>
        </p:txBody>
      </p:sp>
      <p:sp>
        <p:nvSpPr>
          <p:cNvPr id="4" name="Text Placeholder 23">
            <a:extLst>
              <a:ext uri="{FF2B5EF4-FFF2-40B4-BE49-F238E27FC236}">
                <a16:creationId xmlns:a16="http://schemas.microsoft.com/office/drawing/2014/main" id="{6FE2B5FA-B0B8-501A-7196-3CEB87941DF1}"/>
              </a:ext>
            </a:extLst>
          </p:cNvPr>
          <p:cNvSpPr>
            <a:spLocks noGrp="1"/>
          </p:cNvSpPr>
          <p:nvPr>
            <p:ph type="body" sz="quarter" idx="22" hasCustomPrompt="1"/>
          </p:nvPr>
        </p:nvSpPr>
        <p:spPr>
          <a:xfrm>
            <a:off x="1529743" y="4236494"/>
            <a:ext cx="2869267" cy="457200"/>
          </a:xfrm>
          <a:prstGeom prst="rect">
            <a:avLst/>
          </a:prstGeom>
        </p:spPr>
        <p:txBody>
          <a:bodyPr anchor="b" anchorCtr="0">
            <a:noAutofit/>
          </a:bodyPr>
          <a:lstStyle>
            <a:lvl1pPr marL="0" indent="0" algn="l">
              <a:buNone/>
              <a:defRPr sz="1800" b="0" i="0">
                <a:solidFill>
                  <a:schemeClr val="tx1"/>
                </a:solidFill>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First &amp; last name</a:t>
            </a:r>
          </a:p>
        </p:txBody>
      </p:sp>
      <p:sp>
        <p:nvSpPr>
          <p:cNvPr id="5" name="Text Placeholder 23">
            <a:extLst>
              <a:ext uri="{FF2B5EF4-FFF2-40B4-BE49-F238E27FC236}">
                <a16:creationId xmlns:a16="http://schemas.microsoft.com/office/drawing/2014/main" id="{0FFFCC9C-EF46-40F7-9D3C-B95CE30F2E56}"/>
              </a:ext>
            </a:extLst>
          </p:cNvPr>
          <p:cNvSpPr>
            <a:spLocks noGrp="1"/>
          </p:cNvSpPr>
          <p:nvPr>
            <p:ph type="body" sz="quarter" idx="23" hasCustomPrompt="1"/>
          </p:nvPr>
        </p:nvSpPr>
        <p:spPr>
          <a:xfrm>
            <a:off x="1529743" y="4722860"/>
            <a:ext cx="2869267" cy="457200"/>
          </a:xfrm>
          <a:prstGeom prst="rect">
            <a:avLst/>
          </a:prstGeom>
        </p:spPr>
        <p:txBody>
          <a:bodyPr anchor="t" anchorCtr="0">
            <a:noAutofit/>
          </a:bodyPr>
          <a:lstStyle>
            <a:lvl1pPr marL="0" indent="0" algn="l">
              <a:buNone/>
              <a:defRPr sz="1400" b="0" i="0">
                <a:solidFill>
                  <a:schemeClr val="bg2"/>
                </a:solidFill>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Position  / Company</a:t>
            </a:r>
          </a:p>
        </p:txBody>
      </p:sp>
      <p:sp>
        <p:nvSpPr>
          <p:cNvPr id="6" name="Text Placeholder 23">
            <a:extLst>
              <a:ext uri="{FF2B5EF4-FFF2-40B4-BE49-F238E27FC236}">
                <a16:creationId xmlns:a16="http://schemas.microsoft.com/office/drawing/2014/main" id="{65F76A34-E523-68EA-9C37-7D000BB8C9C8}"/>
              </a:ext>
            </a:extLst>
          </p:cNvPr>
          <p:cNvSpPr>
            <a:spLocks noGrp="1"/>
          </p:cNvSpPr>
          <p:nvPr>
            <p:ph type="body" sz="quarter" idx="25" hasCustomPrompt="1"/>
          </p:nvPr>
        </p:nvSpPr>
        <p:spPr>
          <a:xfrm>
            <a:off x="1529743" y="5454017"/>
            <a:ext cx="2869267" cy="457200"/>
          </a:xfrm>
          <a:prstGeom prst="rect">
            <a:avLst/>
          </a:prstGeom>
        </p:spPr>
        <p:txBody>
          <a:bodyPr anchor="b" anchorCtr="0">
            <a:noAutofit/>
          </a:bodyPr>
          <a:lstStyle>
            <a:lvl1pPr marL="0" indent="0" algn="l">
              <a:buNone/>
              <a:defRPr sz="1800" b="0" i="0">
                <a:solidFill>
                  <a:schemeClr val="tx1"/>
                </a:solidFill>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First &amp; last name</a:t>
            </a:r>
          </a:p>
        </p:txBody>
      </p:sp>
      <p:sp>
        <p:nvSpPr>
          <p:cNvPr id="7" name="Text Placeholder 23">
            <a:extLst>
              <a:ext uri="{FF2B5EF4-FFF2-40B4-BE49-F238E27FC236}">
                <a16:creationId xmlns:a16="http://schemas.microsoft.com/office/drawing/2014/main" id="{F84D84D4-9CE3-3726-C9EE-3F95CD99008B}"/>
              </a:ext>
            </a:extLst>
          </p:cNvPr>
          <p:cNvSpPr>
            <a:spLocks noGrp="1"/>
          </p:cNvSpPr>
          <p:nvPr>
            <p:ph type="body" sz="quarter" idx="26" hasCustomPrompt="1"/>
          </p:nvPr>
        </p:nvSpPr>
        <p:spPr>
          <a:xfrm>
            <a:off x="1529743" y="5947675"/>
            <a:ext cx="2869267" cy="457200"/>
          </a:xfrm>
          <a:prstGeom prst="rect">
            <a:avLst/>
          </a:prstGeom>
        </p:spPr>
        <p:txBody>
          <a:bodyPr anchor="t" anchorCtr="0">
            <a:noAutofit/>
          </a:bodyPr>
          <a:lstStyle>
            <a:lvl1pPr marL="0" indent="0" algn="l">
              <a:buNone/>
              <a:defRPr sz="1400" b="0" i="0">
                <a:solidFill>
                  <a:schemeClr val="bg2"/>
                </a:solidFill>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Position  / Company</a:t>
            </a:r>
          </a:p>
        </p:txBody>
      </p:sp>
      <p:sp>
        <p:nvSpPr>
          <p:cNvPr id="8" name="Text Placeholder 23">
            <a:extLst>
              <a:ext uri="{FF2B5EF4-FFF2-40B4-BE49-F238E27FC236}">
                <a16:creationId xmlns:a16="http://schemas.microsoft.com/office/drawing/2014/main" id="{05B458A2-55C6-28B8-91B9-892EF4014124}"/>
              </a:ext>
            </a:extLst>
          </p:cNvPr>
          <p:cNvSpPr>
            <a:spLocks noGrp="1"/>
          </p:cNvSpPr>
          <p:nvPr>
            <p:ph type="body" sz="quarter" idx="28" hasCustomPrompt="1"/>
          </p:nvPr>
        </p:nvSpPr>
        <p:spPr>
          <a:xfrm>
            <a:off x="5719760" y="4236494"/>
            <a:ext cx="2869267" cy="457200"/>
          </a:xfrm>
          <a:prstGeom prst="rect">
            <a:avLst/>
          </a:prstGeom>
        </p:spPr>
        <p:txBody>
          <a:bodyPr anchor="b" anchorCtr="0">
            <a:noAutofit/>
          </a:bodyPr>
          <a:lstStyle>
            <a:lvl1pPr marL="0" indent="0" algn="l">
              <a:buNone/>
              <a:defRPr sz="1800" b="0" i="0">
                <a:solidFill>
                  <a:schemeClr val="tx1"/>
                </a:solidFill>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First &amp; last name</a:t>
            </a:r>
          </a:p>
        </p:txBody>
      </p:sp>
      <p:sp>
        <p:nvSpPr>
          <p:cNvPr id="9" name="Text Placeholder 23">
            <a:extLst>
              <a:ext uri="{FF2B5EF4-FFF2-40B4-BE49-F238E27FC236}">
                <a16:creationId xmlns:a16="http://schemas.microsoft.com/office/drawing/2014/main" id="{D30F6D57-6BD7-A46B-6C3B-BA48037EE90B}"/>
              </a:ext>
            </a:extLst>
          </p:cNvPr>
          <p:cNvSpPr>
            <a:spLocks noGrp="1"/>
          </p:cNvSpPr>
          <p:nvPr>
            <p:ph type="body" sz="quarter" idx="29" hasCustomPrompt="1"/>
          </p:nvPr>
        </p:nvSpPr>
        <p:spPr>
          <a:xfrm>
            <a:off x="5719760" y="4722860"/>
            <a:ext cx="2869267" cy="457200"/>
          </a:xfrm>
          <a:prstGeom prst="rect">
            <a:avLst/>
          </a:prstGeom>
        </p:spPr>
        <p:txBody>
          <a:bodyPr anchor="t" anchorCtr="0">
            <a:noAutofit/>
          </a:bodyPr>
          <a:lstStyle>
            <a:lvl1pPr marL="0" indent="0" algn="l">
              <a:buNone/>
              <a:defRPr sz="1400" b="0" i="0">
                <a:solidFill>
                  <a:schemeClr val="bg2"/>
                </a:solidFill>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Position  / Company</a:t>
            </a:r>
          </a:p>
        </p:txBody>
      </p:sp>
      <p:sp>
        <p:nvSpPr>
          <p:cNvPr id="10" name="Text Placeholder 23">
            <a:extLst>
              <a:ext uri="{FF2B5EF4-FFF2-40B4-BE49-F238E27FC236}">
                <a16:creationId xmlns:a16="http://schemas.microsoft.com/office/drawing/2014/main" id="{AF740EB8-C7FA-25B4-C8B1-9B893232D16E}"/>
              </a:ext>
            </a:extLst>
          </p:cNvPr>
          <p:cNvSpPr>
            <a:spLocks noGrp="1"/>
          </p:cNvSpPr>
          <p:nvPr>
            <p:ph type="body" sz="quarter" idx="31" hasCustomPrompt="1"/>
          </p:nvPr>
        </p:nvSpPr>
        <p:spPr>
          <a:xfrm>
            <a:off x="5719760" y="5454017"/>
            <a:ext cx="2869267" cy="457200"/>
          </a:xfrm>
          <a:prstGeom prst="rect">
            <a:avLst/>
          </a:prstGeom>
        </p:spPr>
        <p:txBody>
          <a:bodyPr anchor="b" anchorCtr="0">
            <a:noAutofit/>
          </a:bodyPr>
          <a:lstStyle>
            <a:lvl1pPr marL="0" indent="0" algn="l">
              <a:buNone/>
              <a:defRPr sz="1800" b="0" i="0">
                <a:solidFill>
                  <a:schemeClr val="tx1"/>
                </a:solidFill>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First &amp; last name</a:t>
            </a:r>
          </a:p>
        </p:txBody>
      </p:sp>
      <p:sp>
        <p:nvSpPr>
          <p:cNvPr id="11" name="Text Placeholder 23">
            <a:extLst>
              <a:ext uri="{FF2B5EF4-FFF2-40B4-BE49-F238E27FC236}">
                <a16:creationId xmlns:a16="http://schemas.microsoft.com/office/drawing/2014/main" id="{7872734B-E41F-2449-AE93-4518F3F1B5E8}"/>
              </a:ext>
            </a:extLst>
          </p:cNvPr>
          <p:cNvSpPr>
            <a:spLocks noGrp="1"/>
          </p:cNvSpPr>
          <p:nvPr>
            <p:ph type="body" sz="quarter" idx="32" hasCustomPrompt="1"/>
          </p:nvPr>
        </p:nvSpPr>
        <p:spPr>
          <a:xfrm>
            <a:off x="5719760" y="5947675"/>
            <a:ext cx="2869267" cy="457200"/>
          </a:xfrm>
          <a:prstGeom prst="rect">
            <a:avLst/>
          </a:prstGeom>
        </p:spPr>
        <p:txBody>
          <a:bodyPr anchor="t" anchorCtr="0">
            <a:noAutofit/>
          </a:bodyPr>
          <a:lstStyle>
            <a:lvl1pPr marL="0" indent="0" algn="l">
              <a:buNone/>
              <a:defRPr sz="1400" b="0" i="0">
                <a:solidFill>
                  <a:schemeClr val="bg2"/>
                </a:solidFill>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Position  / Company</a:t>
            </a:r>
          </a:p>
        </p:txBody>
      </p:sp>
      <p:sp>
        <p:nvSpPr>
          <p:cNvPr id="12" name="Google Shape;179;p20">
            <a:extLst>
              <a:ext uri="{FF2B5EF4-FFF2-40B4-BE49-F238E27FC236}">
                <a16:creationId xmlns:a16="http://schemas.microsoft.com/office/drawing/2014/main" id="{A0CF6D4E-A6C0-7306-1C3A-3EE99EBA13C9}"/>
              </a:ext>
            </a:extLst>
          </p:cNvPr>
          <p:cNvSpPr>
            <a:spLocks noGrp="1"/>
          </p:cNvSpPr>
          <p:nvPr>
            <p:ph type="pic" idx="33"/>
          </p:nvPr>
        </p:nvSpPr>
        <p:spPr>
          <a:xfrm>
            <a:off x="458187" y="5454017"/>
            <a:ext cx="942693" cy="943566"/>
          </a:xfrm>
          <a:prstGeom prst="rect">
            <a:avLst/>
          </a:prstGeom>
          <a:noFill/>
          <a:ln w="19050" cap="flat" cmpd="sng">
            <a:noFill/>
            <a:prstDash val="solid"/>
            <a:round/>
            <a:headEnd type="none" w="sm" len="sm"/>
            <a:tailEnd type="none" w="sm" len="sm"/>
          </a:ln>
          <a:effectLst/>
        </p:spPr>
        <p:txBody>
          <a:bodyPr anchor="ctr">
            <a:normAutofit/>
          </a:bodyPr>
          <a:lstStyle>
            <a:lvl1pPr marL="0" indent="0" algn="ctr">
              <a:buNone/>
              <a:defRPr sz="800">
                <a:solidFill>
                  <a:schemeClr val="bg1"/>
                </a:solidFill>
                <a:latin typeface="Mona Sans" pitchFamily="2" charset="77"/>
              </a:defRPr>
            </a:lvl1pPr>
          </a:lstStyle>
          <a:p>
            <a:r>
              <a:rPr lang="en-US"/>
              <a:t>Click icon to add picture</a:t>
            </a:r>
          </a:p>
        </p:txBody>
      </p:sp>
      <p:sp>
        <p:nvSpPr>
          <p:cNvPr id="13" name="Google Shape;179;p20">
            <a:extLst>
              <a:ext uri="{FF2B5EF4-FFF2-40B4-BE49-F238E27FC236}">
                <a16:creationId xmlns:a16="http://schemas.microsoft.com/office/drawing/2014/main" id="{5338B5E5-19C1-3A7B-3A50-577927FFB9D3}"/>
              </a:ext>
            </a:extLst>
          </p:cNvPr>
          <p:cNvSpPr>
            <a:spLocks noGrp="1"/>
          </p:cNvSpPr>
          <p:nvPr>
            <p:ph type="pic" idx="34"/>
          </p:nvPr>
        </p:nvSpPr>
        <p:spPr>
          <a:xfrm>
            <a:off x="4647527" y="4236494"/>
            <a:ext cx="942693" cy="943566"/>
          </a:xfrm>
          <a:prstGeom prst="rect">
            <a:avLst/>
          </a:prstGeom>
          <a:noFill/>
          <a:ln w="19050" cap="flat" cmpd="sng">
            <a:noFill/>
            <a:prstDash val="solid"/>
            <a:round/>
            <a:headEnd type="none" w="sm" len="sm"/>
            <a:tailEnd type="none" w="sm" len="sm"/>
          </a:ln>
          <a:effectLst/>
        </p:spPr>
        <p:txBody>
          <a:bodyPr anchor="ctr">
            <a:normAutofit/>
          </a:bodyPr>
          <a:lstStyle>
            <a:lvl1pPr marL="0" indent="0" algn="ctr">
              <a:buNone/>
              <a:defRPr sz="800">
                <a:solidFill>
                  <a:schemeClr val="bg1"/>
                </a:solidFill>
                <a:latin typeface="Mona Sans" pitchFamily="2" charset="77"/>
              </a:defRPr>
            </a:lvl1pPr>
          </a:lstStyle>
          <a:p>
            <a:r>
              <a:rPr lang="en-US"/>
              <a:t>Click icon to add picture</a:t>
            </a:r>
          </a:p>
        </p:txBody>
      </p:sp>
      <p:sp>
        <p:nvSpPr>
          <p:cNvPr id="14" name="Google Shape;179;p20">
            <a:extLst>
              <a:ext uri="{FF2B5EF4-FFF2-40B4-BE49-F238E27FC236}">
                <a16:creationId xmlns:a16="http://schemas.microsoft.com/office/drawing/2014/main" id="{A246062C-A070-C9D1-ECA2-062F1B718B07}"/>
              </a:ext>
            </a:extLst>
          </p:cNvPr>
          <p:cNvSpPr>
            <a:spLocks noGrp="1"/>
          </p:cNvSpPr>
          <p:nvPr>
            <p:ph type="pic" idx="35"/>
          </p:nvPr>
        </p:nvSpPr>
        <p:spPr>
          <a:xfrm>
            <a:off x="4647526" y="5454017"/>
            <a:ext cx="942693" cy="943566"/>
          </a:xfrm>
          <a:prstGeom prst="rect">
            <a:avLst/>
          </a:prstGeom>
          <a:noFill/>
          <a:ln w="19050" cap="flat" cmpd="sng">
            <a:noFill/>
            <a:prstDash val="solid"/>
            <a:round/>
            <a:headEnd type="none" w="sm" len="sm"/>
            <a:tailEnd type="none" w="sm" len="sm"/>
          </a:ln>
          <a:effectLst/>
        </p:spPr>
        <p:txBody>
          <a:bodyPr anchor="ctr">
            <a:normAutofit/>
          </a:bodyPr>
          <a:lstStyle>
            <a:lvl1pPr marL="0" indent="0" algn="ctr">
              <a:buNone/>
              <a:defRPr sz="800">
                <a:solidFill>
                  <a:schemeClr val="bg1"/>
                </a:solidFill>
                <a:latin typeface="Mona Sans" pitchFamily="2" charset="77"/>
              </a:defRPr>
            </a:lvl1pPr>
          </a:lstStyle>
          <a:p>
            <a:r>
              <a:rPr lang="en-US"/>
              <a:t>Click icon to add picture</a:t>
            </a:r>
          </a:p>
        </p:txBody>
      </p:sp>
    </p:spTree>
    <p:extLst>
      <p:ext uri="{BB962C8B-B14F-4D97-AF65-F5344CB8AC3E}">
        <p14:creationId xmlns:p14="http://schemas.microsoft.com/office/powerpoint/2010/main" val="328491774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13" Type="http://schemas.openxmlformats.org/officeDocument/2006/relationships/image" Target="../media/image1.png"/><Relationship Id="rId3" Type="http://schemas.openxmlformats.org/officeDocument/2006/relationships/slideLayout" Target="../slideLayouts/slideLayout12.xml"/><Relationship Id="rId7" Type="http://schemas.openxmlformats.org/officeDocument/2006/relationships/slideLayout" Target="../slideLayouts/slideLayout16.xml"/><Relationship Id="rId12" Type="http://schemas.openxmlformats.org/officeDocument/2006/relationships/theme" Target="../theme/theme2.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5" Type="http://schemas.openxmlformats.org/officeDocument/2006/relationships/slideLayout" Target="../slideLayouts/slideLayout14.xml"/><Relationship Id="rId10" Type="http://schemas.openxmlformats.org/officeDocument/2006/relationships/slideLayout" Target="../slideLayouts/slideLayout19.xml"/><Relationship Id="rId4" Type="http://schemas.openxmlformats.org/officeDocument/2006/relationships/slideLayout" Target="../slideLayouts/slideLayout13.xml"/><Relationship Id="rId9"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 name="Image 0" descr=" ">
            <a:extLst>
              <a:ext uri="{FF2B5EF4-FFF2-40B4-BE49-F238E27FC236}">
                <a16:creationId xmlns:a16="http://schemas.microsoft.com/office/drawing/2014/main" id="{888919A9-3CD5-9203-E0CC-C80D002BCA00}"/>
              </a:ext>
            </a:extLst>
          </p:cNvPr>
          <p:cNvPicPr>
            <a:picLocks noChangeAspect="1"/>
          </p:cNvPicPr>
          <p:nvPr userDrawn="1"/>
        </p:nvPicPr>
        <p:blipFill>
          <a:blip r:embed="rId11"/>
          <a:stretch>
            <a:fillRect/>
          </a:stretch>
        </p:blipFill>
        <p:spPr>
          <a:xfrm>
            <a:off x="63" y="893"/>
            <a:ext cx="12191937" cy="6857107"/>
          </a:xfrm>
          <a:prstGeom prst="rect">
            <a:avLst/>
          </a:prstGeom>
        </p:spPr>
      </p:pic>
      <p:sp>
        <p:nvSpPr>
          <p:cNvPr id="3" name="Rectangle 2">
            <a:extLst>
              <a:ext uri="{FF2B5EF4-FFF2-40B4-BE49-F238E27FC236}">
                <a16:creationId xmlns:a16="http://schemas.microsoft.com/office/drawing/2014/main" id="{7E2C954A-9361-8191-492A-7E1CFB8970C0}"/>
              </a:ext>
            </a:extLst>
          </p:cNvPr>
          <p:cNvSpPr/>
          <p:nvPr userDrawn="1"/>
        </p:nvSpPr>
        <p:spPr>
          <a:xfrm>
            <a:off x="0" y="0"/>
            <a:ext cx="12192000" cy="6857107"/>
          </a:xfrm>
          <a:prstGeom prst="rect">
            <a:avLst/>
          </a:prstGeom>
          <a:solidFill>
            <a:schemeClr val="bg1">
              <a:alpha val="56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19319668"/>
      </p:ext>
    </p:extLst>
  </p:cSld>
  <p:clrMap bg1="dk1" tx1="lt1" bg2="dk2" tx2="lt2" accent1="accent1" accent2="accent2" accent3="accent3" accent4="accent4" accent5="accent5" accent6="accent6" hlink="hlink" folHlink="folHlink"/>
  <p:sldLayoutIdLst>
    <p:sldLayoutId id="2147484172" r:id="rId1"/>
    <p:sldLayoutId id="2147484178" r:id="rId2"/>
    <p:sldLayoutId id="2147484197" r:id="rId3"/>
    <p:sldLayoutId id="2147484257" r:id="rId4"/>
    <p:sldLayoutId id="2147484258" r:id="rId5"/>
    <p:sldLayoutId id="2147484345" r:id="rId6"/>
    <p:sldLayoutId id="2147484191" r:id="rId7"/>
    <p:sldLayoutId id="2147484194" r:id="rId8"/>
    <p:sldLayoutId id="2147484173" r:id="rId9"/>
  </p:sldLayoutIdLst>
  <p:txStyles>
    <p:titleStyle>
      <a:lvl1pPr algn="l" defTabSz="914400" rtl="0" eaLnBrk="1" latinLnBrk="0" hangingPunct="1">
        <a:lnSpc>
          <a:spcPct val="90000"/>
        </a:lnSpc>
        <a:spcBef>
          <a:spcPct val="0"/>
        </a:spcBef>
        <a:buNone/>
        <a:defRPr sz="3600" b="1" i="0" kern="1200">
          <a:solidFill>
            <a:schemeClr val="tx1"/>
          </a:solidFill>
          <a:latin typeface="Mona-Sans" pitchFamily="2" charset="77"/>
          <a:ea typeface="+mj-ea"/>
          <a:cs typeface="Arial" panose="020B06040202020202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2200" b="0" i="0" kern="1200">
          <a:solidFill>
            <a:schemeClr val="tx1"/>
          </a:solidFill>
          <a:latin typeface="Mona-Sans Regular" pitchFamily="2" charset="77"/>
          <a:ea typeface="+mn-ea"/>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 name="Image 0" descr=" ">
            <a:extLst>
              <a:ext uri="{FF2B5EF4-FFF2-40B4-BE49-F238E27FC236}">
                <a16:creationId xmlns:a16="http://schemas.microsoft.com/office/drawing/2014/main" id="{888919A9-3CD5-9203-E0CC-C80D002BCA00}"/>
              </a:ext>
            </a:extLst>
          </p:cNvPr>
          <p:cNvPicPr>
            <a:picLocks noChangeAspect="1"/>
          </p:cNvPicPr>
          <p:nvPr userDrawn="1"/>
        </p:nvPicPr>
        <p:blipFill>
          <a:blip r:embed="rId13"/>
          <a:stretch>
            <a:fillRect/>
          </a:stretch>
        </p:blipFill>
        <p:spPr>
          <a:xfrm>
            <a:off x="63" y="893"/>
            <a:ext cx="12191937" cy="6857107"/>
          </a:xfrm>
          <a:prstGeom prst="rect">
            <a:avLst/>
          </a:prstGeom>
        </p:spPr>
      </p:pic>
      <p:sp>
        <p:nvSpPr>
          <p:cNvPr id="3" name="Rectangle 2">
            <a:extLst>
              <a:ext uri="{FF2B5EF4-FFF2-40B4-BE49-F238E27FC236}">
                <a16:creationId xmlns:a16="http://schemas.microsoft.com/office/drawing/2014/main" id="{7E2C954A-9361-8191-492A-7E1CFB8970C0}"/>
              </a:ext>
            </a:extLst>
          </p:cNvPr>
          <p:cNvSpPr/>
          <p:nvPr userDrawn="1"/>
        </p:nvSpPr>
        <p:spPr>
          <a:xfrm>
            <a:off x="0" y="0"/>
            <a:ext cx="12192000" cy="6857107"/>
          </a:xfrm>
          <a:prstGeom prst="rect">
            <a:avLst/>
          </a:prstGeom>
          <a:solidFill>
            <a:schemeClr val="bg1">
              <a:alpha val="56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8104602"/>
      </p:ext>
    </p:extLst>
  </p:cSld>
  <p:clrMap bg1="dk1" tx1="lt1" bg2="dk2" tx2="lt2" accent1="accent1" accent2="accent2" accent3="accent3" accent4="accent4" accent5="accent5" accent6="accent6" hlink="hlink" folHlink="folHlink"/>
  <p:sldLayoutIdLst>
    <p:sldLayoutId id="2147484347" r:id="rId1"/>
    <p:sldLayoutId id="2147484348" r:id="rId2"/>
    <p:sldLayoutId id="2147484349" r:id="rId3"/>
    <p:sldLayoutId id="2147484350" r:id="rId4"/>
    <p:sldLayoutId id="2147484351" r:id="rId5"/>
    <p:sldLayoutId id="2147484352" r:id="rId6"/>
    <p:sldLayoutId id="2147484353" r:id="rId7"/>
    <p:sldLayoutId id="2147484354" r:id="rId8"/>
    <p:sldLayoutId id="2147484355" r:id="rId9"/>
    <p:sldLayoutId id="2147484356" r:id="rId10"/>
    <p:sldLayoutId id="2147484357" r:id="rId11"/>
  </p:sldLayoutIdLst>
  <p:txStyles>
    <p:titleStyle>
      <a:lvl1pPr algn="l" defTabSz="914400" rtl="0" eaLnBrk="1" latinLnBrk="0" hangingPunct="1">
        <a:lnSpc>
          <a:spcPct val="90000"/>
        </a:lnSpc>
        <a:spcBef>
          <a:spcPct val="0"/>
        </a:spcBef>
        <a:buNone/>
        <a:defRPr sz="3600" b="1" i="0" kern="1200">
          <a:solidFill>
            <a:schemeClr val="tx1"/>
          </a:solidFill>
          <a:latin typeface="Mona-Sans" pitchFamily="2" charset="77"/>
          <a:ea typeface="+mj-ea"/>
          <a:cs typeface="Arial" panose="020B06040202020202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2200" b="0" i="0" kern="1200">
          <a:solidFill>
            <a:schemeClr val="tx1"/>
          </a:solidFill>
          <a:latin typeface="Mona-Sans Regular" pitchFamily="2" charset="77"/>
          <a:ea typeface="+mn-ea"/>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8.png"/><Relationship Id="rId7"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20.xml"/><Relationship Id="rId6" Type="http://schemas.openxmlformats.org/officeDocument/2006/relationships/image" Target="../media/image3.png"/><Relationship Id="rId5" Type="http://schemas.openxmlformats.org/officeDocument/2006/relationships/image" Target="../media/image2.png"/><Relationship Id="rId10" Type="http://schemas.openxmlformats.org/officeDocument/2006/relationships/image" Target="../media/image13.svg"/><Relationship Id="rId4" Type="http://schemas.openxmlformats.org/officeDocument/2006/relationships/image" Target="../media/image9.png"/><Relationship Id="rId9" Type="http://schemas.openxmlformats.org/officeDocument/2006/relationships/image" Target="../media/image12.png"/></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1.xml"/><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3.xml"/><Relationship Id="rId1" Type="http://schemas.openxmlformats.org/officeDocument/2006/relationships/slideLayout" Target="../slideLayouts/slideLayout15.xml"/><Relationship Id="rId5" Type="http://schemas.openxmlformats.org/officeDocument/2006/relationships/image" Target="../media/image34.png"/><Relationship Id="rId4" Type="http://schemas.openxmlformats.org/officeDocument/2006/relationships/image" Target="../media/image33.png"/></Relationships>
</file>

<file path=ppt/slides/_rels/slide1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9.xml"/><Relationship Id="rId7" Type="http://schemas.openxmlformats.org/officeDocument/2006/relationships/image" Target="../media/image38.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3" Type="http://schemas.openxmlformats.org/officeDocument/2006/relationships/image" Target="../media/image49.png"/><Relationship Id="rId18" Type="http://schemas.openxmlformats.org/officeDocument/2006/relationships/image" Target="../media/image54.svg"/><Relationship Id="rId26" Type="http://schemas.openxmlformats.org/officeDocument/2006/relationships/image" Target="../media/image62.png"/><Relationship Id="rId39" Type="http://schemas.openxmlformats.org/officeDocument/2006/relationships/image" Target="../media/image75.png"/><Relationship Id="rId21" Type="http://schemas.openxmlformats.org/officeDocument/2006/relationships/image" Target="../media/image57.svg"/><Relationship Id="rId34" Type="http://schemas.openxmlformats.org/officeDocument/2006/relationships/image" Target="../media/image70.svg"/><Relationship Id="rId42" Type="http://schemas.openxmlformats.org/officeDocument/2006/relationships/image" Target="../media/image78.svg"/><Relationship Id="rId47" Type="http://schemas.openxmlformats.org/officeDocument/2006/relationships/image" Target="../media/image83.svg"/><Relationship Id="rId50" Type="http://schemas.openxmlformats.org/officeDocument/2006/relationships/image" Target="../media/image86.png"/><Relationship Id="rId55" Type="http://schemas.openxmlformats.org/officeDocument/2006/relationships/image" Target="../media/image91.png"/><Relationship Id="rId7" Type="http://schemas.openxmlformats.org/officeDocument/2006/relationships/image" Target="../media/image43.png"/><Relationship Id="rId2" Type="http://schemas.openxmlformats.org/officeDocument/2006/relationships/notesSlide" Target="../notesSlides/notesSlide16.xml"/><Relationship Id="rId16" Type="http://schemas.openxmlformats.org/officeDocument/2006/relationships/image" Target="../media/image52.png"/><Relationship Id="rId29" Type="http://schemas.openxmlformats.org/officeDocument/2006/relationships/image" Target="../media/image65.svg"/><Relationship Id="rId11" Type="http://schemas.openxmlformats.org/officeDocument/2006/relationships/image" Target="../media/image47.png"/><Relationship Id="rId24" Type="http://schemas.openxmlformats.org/officeDocument/2006/relationships/image" Target="../media/image60.png"/><Relationship Id="rId32" Type="http://schemas.openxmlformats.org/officeDocument/2006/relationships/image" Target="../media/image68.svg"/><Relationship Id="rId37" Type="http://schemas.openxmlformats.org/officeDocument/2006/relationships/image" Target="../media/image73.png"/><Relationship Id="rId40" Type="http://schemas.openxmlformats.org/officeDocument/2006/relationships/image" Target="../media/image76.svg"/><Relationship Id="rId45" Type="http://schemas.openxmlformats.org/officeDocument/2006/relationships/image" Target="../media/image81.svg"/><Relationship Id="rId53" Type="http://schemas.openxmlformats.org/officeDocument/2006/relationships/image" Target="../media/image89.png"/><Relationship Id="rId5" Type="http://schemas.openxmlformats.org/officeDocument/2006/relationships/image" Target="../media/image41.png"/><Relationship Id="rId10" Type="http://schemas.openxmlformats.org/officeDocument/2006/relationships/image" Target="../media/image46.svg"/><Relationship Id="rId19" Type="http://schemas.openxmlformats.org/officeDocument/2006/relationships/image" Target="../media/image55.png"/><Relationship Id="rId31" Type="http://schemas.openxmlformats.org/officeDocument/2006/relationships/image" Target="../media/image67.png"/><Relationship Id="rId44" Type="http://schemas.openxmlformats.org/officeDocument/2006/relationships/image" Target="../media/image80.svg"/><Relationship Id="rId52" Type="http://schemas.openxmlformats.org/officeDocument/2006/relationships/image" Target="../media/image88.svg"/><Relationship Id="rId4" Type="http://schemas.openxmlformats.org/officeDocument/2006/relationships/image" Target="../media/image40.png"/><Relationship Id="rId9" Type="http://schemas.openxmlformats.org/officeDocument/2006/relationships/image" Target="../media/image45.png"/><Relationship Id="rId14" Type="http://schemas.openxmlformats.org/officeDocument/2006/relationships/image" Target="../media/image50.png"/><Relationship Id="rId22" Type="http://schemas.openxmlformats.org/officeDocument/2006/relationships/image" Target="../media/image58.png"/><Relationship Id="rId27" Type="http://schemas.openxmlformats.org/officeDocument/2006/relationships/image" Target="../media/image63.svg"/><Relationship Id="rId30" Type="http://schemas.openxmlformats.org/officeDocument/2006/relationships/image" Target="../media/image66.png"/><Relationship Id="rId35" Type="http://schemas.openxmlformats.org/officeDocument/2006/relationships/image" Target="../media/image71.png"/><Relationship Id="rId43" Type="http://schemas.openxmlformats.org/officeDocument/2006/relationships/image" Target="../media/image79.svg"/><Relationship Id="rId48" Type="http://schemas.openxmlformats.org/officeDocument/2006/relationships/image" Target="../media/image84.svg"/><Relationship Id="rId56" Type="http://schemas.openxmlformats.org/officeDocument/2006/relationships/image" Target="../media/image92.svg"/><Relationship Id="rId8" Type="http://schemas.openxmlformats.org/officeDocument/2006/relationships/image" Target="../media/image44.svg"/><Relationship Id="rId51" Type="http://schemas.openxmlformats.org/officeDocument/2006/relationships/image" Target="../media/image87.png"/><Relationship Id="rId3" Type="http://schemas.openxmlformats.org/officeDocument/2006/relationships/image" Target="../media/image39.png"/><Relationship Id="rId12" Type="http://schemas.openxmlformats.org/officeDocument/2006/relationships/image" Target="../media/image48.svg"/><Relationship Id="rId17" Type="http://schemas.openxmlformats.org/officeDocument/2006/relationships/image" Target="../media/image53.png"/><Relationship Id="rId25" Type="http://schemas.openxmlformats.org/officeDocument/2006/relationships/image" Target="../media/image61.svg"/><Relationship Id="rId33" Type="http://schemas.openxmlformats.org/officeDocument/2006/relationships/image" Target="../media/image69.png"/><Relationship Id="rId38" Type="http://schemas.openxmlformats.org/officeDocument/2006/relationships/image" Target="../media/image74.svg"/><Relationship Id="rId46" Type="http://schemas.openxmlformats.org/officeDocument/2006/relationships/image" Target="../media/image82.svg"/><Relationship Id="rId20" Type="http://schemas.openxmlformats.org/officeDocument/2006/relationships/image" Target="../media/image56.png"/><Relationship Id="rId41" Type="http://schemas.openxmlformats.org/officeDocument/2006/relationships/image" Target="../media/image77.png"/><Relationship Id="rId54" Type="http://schemas.openxmlformats.org/officeDocument/2006/relationships/image" Target="../media/image90.svg"/><Relationship Id="rId1" Type="http://schemas.openxmlformats.org/officeDocument/2006/relationships/slideLayout" Target="../slideLayouts/slideLayout20.xml"/><Relationship Id="rId6" Type="http://schemas.openxmlformats.org/officeDocument/2006/relationships/image" Target="../media/image42.svg"/><Relationship Id="rId15" Type="http://schemas.openxmlformats.org/officeDocument/2006/relationships/image" Target="../media/image51.png"/><Relationship Id="rId23" Type="http://schemas.openxmlformats.org/officeDocument/2006/relationships/image" Target="../media/image59.svg"/><Relationship Id="rId28" Type="http://schemas.openxmlformats.org/officeDocument/2006/relationships/image" Target="../media/image64.png"/><Relationship Id="rId36" Type="http://schemas.openxmlformats.org/officeDocument/2006/relationships/image" Target="../media/image72.svg"/><Relationship Id="rId49" Type="http://schemas.openxmlformats.org/officeDocument/2006/relationships/image" Target="../media/image85.svg"/></Relationships>
</file>

<file path=ppt/slides/_rels/slide17.xml.rels><?xml version="1.0" encoding="UTF-8" standalone="yes"?>
<Relationships xmlns="http://schemas.openxmlformats.org/package/2006/relationships"><Relationship Id="rId8" Type="http://schemas.openxmlformats.org/officeDocument/2006/relationships/image" Target="../media/image98.svg"/><Relationship Id="rId13" Type="http://schemas.openxmlformats.org/officeDocument/2006/relationships/image" Target="../media/image103.png"/><Relationship Id="rId18" Type="http://schemas.openxmlformats.org/officeDocument/2006/relationships/image" Target="../media/image108.png"/><Relationship Id="rId3" Type="http://schemas.openxmlformats.org/officeDocument/2006/relationships/image" Target="../media/image93.png"/><Relationship Id="rId7" Type="http://schemas.openxmlformats.org/officeDocument/2006/relationships/image" Target="../media/image97.png"/><Relationship Id="rId12" Type="http://schemas.openxmlformats.org/officeDocument/2006/relationships/image" Target="../media/image102.svg"/><Relationship Id="rId17" Type="http://schemas.openxmlformats.org/officeDocument/2006/relationships/image" Target="../media/image107.png"/><Relationship Id="rId2" Type="http://schemas.openxmlformats.org/officeDocument/2006/relationships/notesSlide" Target="../notesSlides/notesSlide17.xml"/><Relationship Id="rId16" Type="http://schemas.openxmlformats.org/officeDocument/2006/relationships/image" Target="../media/image106.svg"/><Relationship Id="rId1" Type="http://schemas.openxmlformats.org/officeDocument/2006/relationships/slideLayout" Target="../slideLayouts/slideLayout19.xml"/><Relationship Id="rId6" Type="http://schemas.openxmlformats.org/officeDocument/2006/relationships/image" Target="../media/image96.svg"/><Relationship Id="rId11" Type="http://schemas.openxmlformats.org/officeDocument/2006/relationships/image" Target="../media/image101.png"/><Relationship Id="rId5" Type="http://schemas.openxmlformats.org/officeDocument/2006/relationships/image" Target="../media/image95.png"/><Relationship Id="rId15" Type="http://schemas.openxmlformats.org/officeDocument/2006/relationships/image" Target="../media/image105.png"/><Relationship Id="rId10" Type="http://schemas.openxmlformats.org/officeDocument/2006/relationships/image" Target="../media/image100.svg"/><Relationship Id="rId4" Type="http://schemas.openxmlformats.org/officeDocument/2006/relationships/image" Target="../media/image94.svg"/><Relationship Id="rId9" Type="http://schemas.openxmlformats.org/officeDocument/2006/relationships/image" Target="../media/image99.png"/><Relationship Id="rId14" Type="http://schemas.openxmlformats.org/officeDocument/2006/relationships/image" Target="../media/image104.svg"/></Relationships>
</file>

<file path=ppt/slides/_rels/slide18.xml.rels><?xml version="1.0" encoding="UTF-8" standalone="yes"?>
<Relationships xmlns="http://schemas.openxmlformats.org/package/2006/relationships"><Relationship Id="rId8" Type="http://schemas.openxmlformats.org/officeDocument/2006/relationships/image" Target="../media/image98.svg"/><Relationship Id="rId13" Type="http://schemas.openxmlformats.org/officeDocument/2006/relationships/image" Target="../media/image103.png"/><Relationship Id="rId18" Type="http://schemas.microsoft.com/office/2007/relationships/hdphoto" Target="../media/hdphoto1.wdp"/><Relationship Id="rId3" Type="http://schemas.openxmlformats.org/officeDocument/2006/relationships/image" Target="../media/image93.png"/><Relationship Id="rId7" Type="http://schemas.openxmlformats.org/officeDocument/2006/relationships/image" Target="../media/image97.png"/><Relationship Id="rId12" Type="http://schemas.openxmlformats.org/officeDocument/2006/relationships/image" Target="../media/image102.svg"/><Relationship Id="rId17" Type="http://schemas.openxmlformats.org/officeDocument/2006/relationships/image" Target="../media/image109.png"/><Relationship Id="rId2" Type="http://schemas.openxmlformats.org/officeDocument/2006/relationships/notesSlide" Target="../notesSlides/notesSlide18.xml"/><Relationship Id="rId16" Type="http://schemas.openxmlformats.org/officeDocument/2006/relationships/image" Target="../media/image106.svg"/><Relationship Id="rId1" Type="http://schemas.openxmlformats.org/officeDocument/2006/relationships/slideLayout" Target="../slideLayouts/slideLayout19.xml"/><Relationship Id="rId6" Type="http://schemas.openxmlformats.org/officeDocument/2006/relationships/image" Target="../media/image96.svg"/><Relationship Id="rId11" Type="http://schemas.openxmlformats.org/officeDocument/2006/relationships/image" Target="../media/image101.png"/><Relationship Id="rId5" Type="http://schemas.openxmlformats.org/officeDocument/2006/relationships/image" Target="../media/image95.png"/><Relationship Id="rId15" Type="http://schemas.openxmlformats.org/officeDocument/2006/relationships/image" Target="../media/image105.png"/><Relationship Id="rId10" Type="http://schemas.openxmlformats.org/officeDocument/2006/relationships/image" Target="../media/image100.svg"/><Relationship Id="rId19" Type="http://schemas.openxmlformats.org/officeDocument/2006/relationships/image" Target="../media/image110.png"/><Relationship Id="rId4" Type="http://schemas.openxmlformats.org/officeDocument/2006/relationships/image" Target="../media/image94.svg"/><Relationship Id="rId9" Type="http://schemas.openxmlformats.org/officeDocument/2006/relationships/image" Target="../media/image99.png"/><Relationship Id="rId14" Type="http://schemas.openxmlformats.org/officeDocument/2006/relationships/image" Target="../media/image104.sv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8" Type="http://schemas.openxmlformats.org/officeDocument/2006/relationships/image" Target="../media/image5.svg"/><Relationship Id="rId13" Type="http://schemas.openxmlformats.org/officeDocument/2006/relationships/image" Target="../media/image16.png"/><Relationship Id="rId3" Type="http://schemas.openxmlformats.org/officeDocument/2006/relationships/image" Target="../media/image1.png"/><Relationship Id="rId7" Type="http://schemas.openxmlformats.org/officeDocument/2006/relationships/image" Target="../media/image4.png"/><Relationship Id="rId12"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20.xml"/><Relationship Id="rId6" Type="http://schemas.openxmlformats.org/officeDocument/2006/relationships/image" Target="../media/image3.png"/><Relationship Id="rId11" Type="http://schemas.openxmlformats.org/officeDocument/2006/relationships/image" Target="../media/image14.png"/><Relationship Id="rId5" Type="http://schemas.openxmlformats.org/officeDocument/2006/relationships/image" Target="../media/image2.png"/><Relationship Id="rId15" Type="http://schemas.openxmlformats.org/officeDocument/2006/relationships/image" Target="../media/image18.png"/><Relationship Id="rId10" Type="http://schemas.openxmlformats.org/officeDocument/2006/relationships/image" Target="../media/image7.svg"/><Relationship Id="rId4" Type="http://schemas.openxmlformats.org/officeDocument/2006/relationships/image" Target="../media/image9.png"/><Relationship Id="rId9" Type="http://schemas.openxmlformats.org/officeDocument/2006/relationships/image" Target="../media/image6.png"/><Relationship Id="rId14" Type="http://schemas.openxmlformats.org/officeDocument/2006/relationships/image" Target="../media/image17.png"/></Relationships>
</file>

<file path=ppt/slides/_rels/slide20.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20.xml"/><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21.xml"/><Relationship Id="rId1" Type="http://schemas.openxmlformats.org/officeDocument/2006/relationships/slideLayout" Target="../slideLayouts/slideLayout19.xml"/><Relationship Id="rId4" Type="http://schemas.openxmlformats.org/officeDocument/2006/relationships/image" Target="../media/image113.png"/></Relationships>
</file>

<file path=ppt/slides/_rels/slide22.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22.xml"/><Relationship Id="rId1" Type="http://schemas.openxmlformats.org/officeDocument/2006/relationships/slideLayout" Target="../slideLayouts/slideLayout19.xml"/><Relationship Id="rId4" Type="http://schemas.openxmlformats.org/officeDocument/2006/relationships/image" Target="../media/image114.png"/></Relationships>
</file>

<file path=ppt/slides/_rels/slide23.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23.xml"/><Relationship Id="rId1" Type="http://schemas.openxmlformats.org/officeDocument/2006/relationships/slideLayout" Target="../slideLayouts/slideLayout19.xml"/><Relationship Id="rId4" Type="http://schemas.openxmlformats.org/officeDocument/2006/relationships/image" Target="../media/image116.png"/></Relationships>
</file>

<file path=ppt/slides/_rels/slide24.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24.xml"/><Relationship Id="rId1" Type="http://schemas.openxmlformats.org/officeDocument/2006/relationships/slideLayout" Target="../slideLayouts/slideLayout19.xml"/><Relationship Id="rId4" Type="http://schemas.openxmlformats.org/officeDocument/2006/relationships/image" Target="../media/image117.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118.png"/><Relationship Id="rId4"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video" Target="../media/media4.mp4"/><Relationship Id="rId1" Type="http://schemas.microsoft.com/office/2007/relationships/media" Target="../media/media4.mp4"/><Relationship Id="rId6" Type="http://schemas.openxmlformats.org/officeDocument/2006/relationships/image" Target="../media/image119.png"/><Relationship Id="rId5" Type="http://schemas.openxmlformats.org/officeDocument/2006/relationships/image" Target="../media/image115.png"/><Relationship Id="rId4"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27.xml"/><Relationship Id="rId1" Type="http://schemas.openxmlformats.org/officeDocument/2006/relationships/slideLayout" Target="../slideLayouts/slideLayout19.xml"/><Relationship Id="rId4" Type="http://schemas.openxmlformats.org/officeDocument/2006/relationships/image" Target="../media/image120.png"/></Relationships>
</file>

<file path=ppt/slides/_rels/slide28.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28.xml"/><Relationship Id="rId1" Type="http://schemas.openxmlformats.org/officeDocument/2006/relationships/slideLayout" Target="../slideLayouts/slideLayout19.xml"/><Relationship Id="rId4" Type="http://schemas.openxmlformats.org/officeDocument/2006/relationships/image" Target="../media/image121.png"/></Relationships>
</file>

<file path=ppt/slides/_rels/slide29.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29.xml"/><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3" Type="http://schemas.openxmlformats.org/officeDocument/2006/relationships/hyperlink" Target="https://aka.ms/vscode-dev-days/get-vscode" TargetMode="External"/><Relationship Id="rId2" Type="http://schemas.openxmlformats.org/officeDocument/2006/relationships/notesSlide" Target="../notesSlides/notesSlide30.xml"/><Relationship Id="rId1" Type="http://schemas.openxmlformats.org/officeDocument/2006/relationships/slideLayout" Target="../slideLayouts/slideLayout11.xml"/><Relationship Id="rId5" Type="http://schemas.openxmlformats.org/officeDocument/2006/relationships/hyperlink" Target="https://aka.ms/vscode-dev-days/training" TargetMode="External"/><Relationship Id="rId4" Type="http://schemas.openxmlformats.org/officeDocument/2006/relationships/hyperlink" Target="https://aka.ms/vscode-dev-days/get-copilot"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31.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20.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sv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3.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hyperlink" Target="https://code.visualstudio.com/docs/copilot/copilot-extensibility-overview" TargetMode="External"/><Relationship Id="rId2" Type="http://schemas.openxmlformats.org/officeDocument/2006/relationships/notesSlide" Target="../notesSlides/notesSlide6.xml"/><Relationship Id="rId1" Type="http://schemas.openxmlformats.org/officeDocument/2006/relationships/slideLayout" Target="../slideLayouts/slideLayout13.xml"/><Relationship Id="rId4" Type="http://schemas.openxmlformats.org/officeDocument/2006/relationships/image" Target="../media/image24.png"/></Relationships>
</file>

<file path=ppt/slides/_rels/slide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hyperlink" Target="https://code.visualstudio.com/docs/configure/themes" TargetMode="External"/><Relationship Id="rId7"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13.xml"/><Relationship Id="rId6" Type="http://schemas.openxmlformats.org/officeDocument/2006/relationships/image" Target="../media/image26.png"/><Relationship Id="rId5" Type="http://schemas.openxmlformats.org/officeDocument/2006/relationships/hyperlink" Target="https://code.visualstudio.com/docs/configure/profiles" TargetMode="External"/><Relationship Id="rId4" Type="http://schemas.openxmlformats.org/officeDocument/2006/relationships/hyperlink" Target="https://code.visualstudio.com/docs/configure/settings#_settings-sync"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code.visualstudio.com/docs/sourcecontrol/overview" TargetMode="External"/><Relationship Id="rId2" Type="http://schemas.openxmlformats.org/officeDocument/2006/relationships/notesSlide" Target="../notesSlides/notesSlide9.xml"/><Relationship Id="rId1" Type="http://schemas.openxmlformats.org/officeDocument/2006/relationships/slideLayout" Target="../slideLayouts/slideLayout13.xml"/><Relationship Id="rId5" Type="http://schemas.openxmlformats.org/officeDocument/2006/relationships/image" Target="../media/image28.png"/><Relationship Id="rId4" Type="http://schemas.openxmlformats.org/officeDocument/2006/relationships/hyperlink" Target="https://code.visualstudio.com/docs/remote/codespaces"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507BF2-DDD1-F375-F707-F3064C1C842F}"/>
            </a:ext>
          </a:extLst>
        </p:cNvPr>
        <p:cNvGrpSpPr/>
        <p:nvPr/>
      </p:nvGrpSpPr>
      <p:grpSpPr>
        <a:xfrm>
          <a:off x="0" y="0"/>
          <a:ext cx="0" cy="0"/>
          <a:chOff x="0" y="0"/>
          <a:chExt cx="0" cy="0"/>
        </a:xfrm>
      </p:grpSpPr>
      <p:pic>
        <p:nvPicPr>
          <p:cNvPr id="2" name="Image 0" descr=" ">
            <a:extLst>
              <a:ext uri="{FF2B5EF4-FFF2-40B4-BE49-F238E27FC236}">
                <a16:creationId xmlns:a16="http://schemas.microsoft.com/office/drawing/2014/main" id="{DD00B420-B48D-A951-3621-9A5228C5DFBE}"/>
              </a:ext>
            </a:extLst>
          </p:cNvPr>
          <p:cNvPicPr>
            <a:picLocks noChangeAspect="1"/>
          </p:cNvPicPr>
          <p:nvPr/>
        </p:nvPicPr>
        <p:blipFill>
          <a:blip r:embed="rId3"/>
          <a:stretch>
            <a:fillRect/>
          </a:stretch>
        </p:blipFill>
        <p:spPr>
          <a:xfrm>
            <a:off x="0" y="447"/>
            <a:ext cx="12191937" cy="6857107"/>
          </a:xfrm>
          <a:prstGeom prst="rect">
            <a:avLst/>
          </a:prstGeom>
        </p:spPr>
      </p:pic>
      <p:pic>
        <p:nvPicPr>
          <p:cNvPr id="3" name="Image 1" descr=" ">
            <a:extLst>
              <a:ext uri="{FF2B5EF4-FFF2-40B4-BE49-F238E27FC236}">
                <a16:creationId xmlns:a16="http://schemas.microsoft.com/office/drawing/2014/main" id="{71CF6CA1-259B-6A0E-6F4E-6284DA4DE1A6}"/>
              </a:ext>
            </a:extLst>
          </p:cNvPr>
          <p:cNvPicPr>
            <a:picLocks noChangeAspect="1"/>
          </p:cNvPicPr>
          <p:nvPr/>
        </p:nvPicPr>
        <p:blipFill>
          <a:blip r:embed="rId4"/>
          <a:stretch>
            <a:fillRect/>
          </a:stretch>
        </p:blipFill>
        <p:spPr>
          <a:xfrm>
            <a:off x="507998" y="540126"/>
            <a:ext cx="774696" cy="298411"/>
          </a:xfrm>
          <a:prstGeom prst="rect">
            <a:avLst/>
          </a:prstGeom>
        </p:spPr>
      </p:pic>
      <p:sp>
        <p:nvSpPr>
          <p:cNvPr id="4" name="Text 0">
            <a:extLst>
              <a:ext uri="{FF2B5EF4-FFF2-40B4-BE49-F238E27FC236}">
                <a16:creationId xmlns:a16="http://schemas.microsoft.com/office/drawing/2014/main" id="{EF73D99D-6029-93AC-ECFA-DD320D844200}"/>
              </a:ext>
            </a:extLst>
          </p:cNvPr>
          <p:cNvSpPr/>
          <p:nvPr/>
        </p:nvSpPr>
        <p:spPr>
          <a:xfrm>
            <a:off x="507998" y="1825589"/>
            <a:ext cx="5707355" cy="366136"/>
          </a:xfrm>
          <a:prstGeom prst="rect">
            <a:avLst/>
          </a:prstGeom>
          <a:noFill/>
          <a:ln/>
        </p:spPr>
        <p:txBody>
          <a:bodyPr wrap="square" lIns="0" tIns="0" rIns="0" bIns="0" rtlCol="0" anchor="t"/>
          <a:lstStyle/>
          <a:p>
            <a:pPr marL="0" marR="0" lvl="0" indent="0" algn="l" defTabSz="457109" rtl="0" eaLnBrk="1" fontAlgn="auto" latinLnBrk="0" hangingPunct="1">
              <a:lnSpc>
                <a:spcPts val="2344"/>
              </a:lnSpc>
              <a:spcBef>
                <a:spcPts val="0"/>
              </a:spcBef>
              <a:spcAft>
                <a:spcPts val="0"/>
              </a:spcAft>
              <a:buClrTx/>
              <a:buSzTx/>
              <a:buFontTx/>
              <a:buNone/>
              <a:tabLst/>
              <a:defRPr/>
            </a:pPr>
            <a:r>
              <a:rPr kumimoji="0" lang="en-US" sz="4799" b="0" i="0" u="none" strike="noStrike" kern="1200" cap="none" spc="0" normalizeH="0" baseline="0" noProof="0">
                <a:ln>
                  <a:noFill/>
                </a:ln>
                <a:solidFill>
                  <a:srgbClr val="3794FF">
                    <a:alpha val="100000"/>
                  </a:srgbClr>
                </a:solidFill>
                <a:effectLst/>
                <a:uLnTx/>
                <a:uFillTx/>
                <a:latin typeface="Segoe UI Semibold" pitchFamily="34" charset="0"/>
                <a:ea typeface="Segoe UI Semibold" pitchFamily="34" charset="-122"/>
                <a:cs typeface="Segoe UI Semibold" pitchFamily="34" charset="-120"/>
              </a:rPr>
              <a:t>VS Code Dev Days</a:t>
            </a:r>
            <a:endParaRPr kumimoji="0" lang="en-US" sz="4799"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Text 1">
            <a:extLst>
              <a:ext uri="{FF2B5EF4-FFF2-40B4-BE49-F238E27FC236}">
                <a16:creationId xmlns:a16="http://schemas.microsoft.com/office/drawing/2014/main" id="{F4F59C5E-EB3A-D601-FFF6-5A1617873986}"/>
              </a:ext>
            </a:extLst>
          </p:cNvPr>
          <p:cNvSpPr/>
          <p:nvPr/>
        </p:nvSpPr>
        <p:spPr>
          <a:xfrm>
            <a:off x="507998" y="2303731"/>
            <a:ext cx="6039434" cy="2122089"/>
          </a:xfrm>
          <a:prstGeom prst="rect">
            <a:avLst/>
          </a:prstGeom>
          <a:noFill/>
          <a:ln/>
        </p:spPr>
        <p:txBody>
          <a:bodyPr wrap="square" lIns="0" tIns="0" rIns="0" bIns="0" rtlCol="0" anchor="t"/>
          <a:lstStyle/>
          <a:p>
            <a:pPr lvl="0" defTabSz="457109">
              <a:lnSpc>
                <a:spcPts val="5903"/>
              </a:lnSpc>
              <a:defRPr/>
            </a:pPr>
            <a:r>
              <a:rPr lang="en-US" sz="4799" kern="0" spc="-144" dirty="0">
                <a:solidFill>
                  <a:srgbClr val="FFFFFF">
                    <a:alpha val="100000"/>
                  </a:srgbClr>
                </a:solidFill>
                <a:latin typeface="Segoe UI Variable Text Semibold" pitchFamily="34" charset="0"/>
                <a:ea typeface="Segoe UI Variable Text Semibold" pitchFamily="34" charset="-122"/>
                <a:cs typeface="Segoe UI Variable Text Semibold" pitchFamily="34" charset="-120"/>
              </a:rPr>
              <a:t>São Paulo</a:t>
            </a:r>
            <a:endParaRPr lang="en-US" sz="4799" dirty="0">
              <a:solidFill>
                <a:prstClr val="black"/>
              </a:solidFill>
              <a:latin typeface="Calibri" panose="020F0502020204030204"/>
            </a:endParaRPr>
          </a:p>
        </p:txBody>
      </p:sp>
      <p:pic>
        <p:nvPicPr>
          <p:cNvPr id="6" name="Image 2" descr=" ">
            <a:extLst>
              <a:ext uri="{FF2B5EF4-FFF2-40B4-BE49-F238E27FC236}">
                <a16:creationId xmlns:a16="http://schemas.microsoft.com/office/drawing/2014/main" id="{85996F0A-9ACF-A9F6-AE3A-8C1C46029C8E}"/>
              </a:ext>
            </a:extLst>
          </p:cNvPr>
          <p:cNvPicPr>
            <a:picLocks noChangeAspect="1"/>
          </p:cNvPicPr>
          <p:nvPr/>
        </p:nvPicPr>
        <p:blipFill>
          <a:blip r:embed="rId5"/>
          <a:stretch>
            <a:fillRect/>
          </a:stretch>
        </p:blipFill>
        <p:spPr>
          <a:xfrm>
            <a:off x="507998" y="5676608"/>
            <a:ext cx="673096" cy="673012"/>
          </a:xfrm>
          <a:prstGeom prst="rect">
            <a:avLst/>
          </a:prstGeom>
        </p:spPr>
      </p:pic>
      <p:pic>
        <p:nvPicPr>
          <p:cNvPr id="7" name="Image 3" descr=" ">
            <a:extLst>
              <a:ext uri="{FF2B5EF4-FFF2-40B4-BE49-F238E27FC236}">
                <a16:creationId xmlns:a16="http://schemas.microsoft.com/office/drawing/2014/main" id="{93EF65EC-31A5-080C-81DA-6088CCDB97AD}"/>
              </a:ext>
            </a:extLst>
          </p:cNvPr>
          <p:cNvPicPr>
            <a:picLocks noChangeAspect="1"/>
          </p:cNvPicPr>
          <p:nvPr/>
        </p:nvPicPr>
        <p:blipFill>
          <a:blip r:embed="rId6"/>
          <a:stretch>
            <a:fillRect/>
          </a:stretch>
        </p:blipFill>
        <p:spPr>
          <a:xfrm>
            <a:off x="1371593" y="5682957"/>
            <a:ext cx="660397" cy="660314"/>
          </a:xfrm>
          <a:prstGeom prst="rect">
            <a:avLst/>
          </a:prstGeom>
        </p:spPr>
      </p:pic>
      <p:pic>
        <p:nvPicPr>
          <p:cNvPr id="8" name="Image 4" descr=" ">
            <a:extLst>
              <a:ext uri="{FF2B5EF4-FFF2-40B4-BE49-F238E27FC236}">
                <a16:creationId xmlns:a16="http://schemas.microsoft.com/office/drawing/2014/main" id="{AAA92DAA-6335-3498-99EF-3BC0E7FB3B38}"/>
              </a:ext>
            </a:extLst>
          </p:cNvPr>
          <p:cNvPicPr>
            <a:picLocks noChangeAspect="1"/>
          </p:cNvPicPr>
          <p:nvPr/>
        </p:nvPicPr>
        <p:blipFill>
          <a:blip r:embed="rId6"/>
          <a:stretch>
            <a:fillRect/>
          </a:stretch>
        </p:blipFill>
        <p:spPr>
          <a:xfrm>
            <a:off x="1371593" y="5682957"/>
            <a:ext cx="660397" cy="660314"/>
          </a:xfrm>
          <a:prstGeom prst="rect">
            <a:avLst/>
          </a:prstGeom>
        </p:spPr>
      </p:pic>
      <p:pic>
        <p:nvPicPr>
          <p:cNvPr id="9" name="Image 5" descr=" ">
            <a:extLst>
              <a:ext uri="{FF2B5EF4-FFF2-40B4-BE49-F238E27FC236}">
                <a16:creationId xmlns:a16="http://schemas.microsoft.com/office/drawing/2014/main" id="{E76C6515-2E6A-44A7-FA3C-0E199185CA5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612365" y="6066420"/>
            <a:ext cx="48152" cy="106614"/>
          </a:xfrm>
          <a:prstGeom prst="rect">
            <a:avLst/>
          </a:prstGeom>
        </p:spPr>
      </p:pic>
      <p:pic>
        <p:nvPicPr>
          <p:cNvPr id="10" name="Image 6" descr=" ">
            <a:extLst>
              <a:ext uri="{FF2B5EF4-FFF2-40B4-BE49-F238E27FC236}">
                <a16:creationId xmlns:a16="http://schemas.microsoft.com/office/drawing/2014/main" id="{C9B7FC92-B2CC-4283-A9A2-4E39AB1338E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743066" y="6066420"/>
            <a:ext cx="48152" cy="106614"/>
          </a:xfrm>
          <a:prstGeom prst="rect">
            <a:avLst/>
          </a:prstGeom>
        </p:spPr>
      </p:pic>
      <p:sp>
        <p:nvSpPr>
          <p:cNvPr id="11" name="Text 2">
            <a:extLst>
              <a:ext uri="{FF2B5EF4-FFF2-40B4-BE49-F238E27FC236}">
                <a16:creationId xmlns:a16="http://schemas.microsoft.com/office/drawing/2014/main" id="{52C7EC81-B597-1420-B655-D063BCDDD4C1}"/>
              </a:ext>
            </a:extLst>
          </p:cNvPr>
          <p:cNvSpPr/>
          <p:nvPr/>
        </p:nvSpPr>
        <p:spPr>
          <a:xfrm>
            <a:off x="507997" y="3364775"/>
            <a:ext cx="5427581" cy="829057"/>
          </a:xfrm>
          <a:prstGeom prst="rect">
            <a:avLst/>
          </a:prstGeom>
          <a:noFill/>
          <a:ln/>
        </p:spPr>
        <p:txBody>
          <a:bodyPr wrap="square" lIns="0" tIns="0" rIns="0" bIns="0" rtlCol="0" anchor="t"/>
          <a:lstStyle/>
          <a:p>
            <a:pPr lvl="0">
              <a:defRPr/>
            </a:pPr>
            <a:r>
              <a:rPr lang="en-US" sz="2699" dirty="0">
                <a:solidFill>
                  <a:srgbClr val="FFFFFF">
                    <a:alpha val="100000"/>
                  </a:srgbClr>
                </a:solidFill>
                <a:latin typeface="Segoe UI Semibold" pitchFamily="34" charset="0"/>
                <a:ea typeface="Segoe UI Semibold" pitchFamily="34" charset="-122"/>
                <a:cs typeface="Segoe UI Semibold" pitchFamily="34" charset="-120"/>
              </a:rPr>
              <a:t>Sábado, 27/09/2025</a:t>
            </a:r>
          </a:p>
          <a:p>
            <a:pPr lvl="0">
              <a:defRPr/>
            </a:pPr>
            <a:r>
              <a:rPr lang="en-US" sz="2699" dirty="0">
                <a:solidFill>
                  <a:srgbClr val="FFFFFF">
                    <a:alpha val="100000"/>
                  </a:srgbClr>
                </a:solidFill>
                <a:latin typeface="Segoe UI Semibold" pitchFamily="34" charset="0"/>
                <a:cs typeface="Segoe UI Semibold" pitchFamily="34" charset="-120"/>
              </a:rPr>
              <a:t>FIAP </a:t>
            </a:r>
            <a:r>
              <a:rPr lang="en-US" sz="2699">
                <a:solidFill>
                  <a:srgbClr val="FFFFFF">
                    <a:alpha val="100000"/>
                  </a:srgbClr>
                </a:solidFill>
                <a:latin typeface="Segoe UI Semibold" pitchFamily="34" charset="0"/>
                <a:cs typeface="Segoe UI Semibold" pitchFamily="34" charset="-120"/>
              </a:rPr>
              <a:t>– São Paulo-SP</a:t>
            </a:r>
            <a:endParaRPr lang="en-US" sz="2699" dirty="0">
              <a:solidFill>
                <a:srgbClr val="FFFFFE"/>
              </a:solidFill>
            </a:endParaRPr>
          </a:p>
        </p:txBody>
      </p:sp>
    </p:spTree>
    <p:extLst>
      <p:ext uri="{BB962C8B-B14F-4D97-AF65-F5344CB8AC3E}">
        <p14:creationId xmlns:p14="http://schemas.microsoft.com/office/powerpoint/2010/main" val="32449161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13B1510-3D05-51B7-7AD9-8FFA12098DB8}"/>
              </a:ext>
            </a:extLst>
          </p:cNvPr>
          <p:cNvSpPr>
            <a:spLocks noGrp="1"/>
          </p:cNvSpPr>
          <p:nvPr>
            <p:ph type="body" sz="quarter" idx="26"/>
          </p:nvPr>
        </p:nvSpPr>
        <p:spPr>
          <a:xfrm>
            <a:off x="2072790" y="1331758"/>
            <a:ext cx="8046420" cy="867321"/>
          </a:xfrm>
        </p:spPr>
        <p:txBody>
          <a:bodyPr/>
          <a:lstStyle/>
          <a:p>
            <a:pPr algn="ctr"/>
            <a:r>
              <a:rPr lang="en-US" dirty="0">
                <a:latin typeface="Segoe UI" panose="020B0502040204020203" pitchFamily="34" charset="0"/>
                <a:ea typeface="Source Sans Pro" panose="020B0503030403020204" pitchFamily="34" charset="0"/>
                <a:cs typeface="Segoe UI" panose="020B0502040204020203" pitchFamily="34" charset="0"/>
              </a:rPr>
              <a:t>There's a lot more to an editor. Whether it's using built-in features or rich extensions, there's something for everyone.</a:t>
            </a:r>
          </a:p>
        </p:txBody>
      </p:sp>
      <p:sp>
        <p:nvSpPr>
          <p:cNvPr id="3" name="Text Placeholder 2">
            <a:extLst>
              <a:ext uri="{FF2B5EF4-FFF2-40B4-BE49-F238E27FC236}">
                <a16:creationId xmlns:a16="http://schemas.microsoft.com/office/drawing/2014/main" id="{C4768DE0-FF26-E882-5D1C-4A6480773A38}"/>
              </a:ext>
            </a:extLst>
          </p:cNvPr>
          <p:cNvSpPr>
            <a:spLocks noGrp="1"/>
          </p:cNvSpPr>
          <p:nvPr>
            <p:ph type="body" sz="quarter" idx="30"/>
          </p:nvPr>
        </p:nvSpPr>
        <p:spPr>
          <a:xfrm>
            <a:off x="2998767" y="821407"/>
            <a:ext cx="6194467" cy="764994"/>
          </a:xfrm>
        </p:spPr>
        <p:txBody>
          <a:bodyPr/>
          <a:lstStyle/>
          <a:p>
            <a:pPr algn="ctr"/>
            <a:r>
              <a:rPr lang="en-US" dirty="0">
                <a:latin typeface="Segoe UI" panose="020B0502040204020203" pitchFamily="34" charset="0"/>
                <a:ea typeface="Source Sans Pro" panose="020B0503030403020204" pitchFamily="34" charset="0"/>
                <a:cs typeface="Segoe UI" panose="020B0502040204020203" pitchFamily="34" charset="0"/>
              </a:rPr>
              <a:t>Code with rich features</a:t>
            </a:r>
          </a:p>
        </p:txBody>
      </p:sp>
      <p:pic>
        <p:nvPicPr>
          <p:cNvPr id="7" name="Picture Placeholder 6">
            <a:extLst>
              <a:ext uri="{FF2B5EF4-FFF2-40B4-BE49-F238E27FC236}">
                <a16:creationId xmlns:a16="http://schemas.microsoft.com/office/drawing/2014/main" id="{B40C4D37-22F6-FA3E-1DAD-462D806A2192}"/>
              </a:ext>
            </a:extLst>
          </p:cNvPr>
          <p:cNvPicPr>
            <a:picLocks noGrp="1" noChangeAspect="1"/>
          </p:cNvPicPr>
          <p:nvPr>
            <p:ph type="pic" sz="quarter" idx="39"/>
          </p:nvPr>
        </p:nvPicPr>
        <p:blipFill rotWithShape="1">
          <a:blip r:embed="rId3"/>
          <a:srcRect l="1240" r="537"/>
          <a:stretch>
            <a:fillRect/>
          </a:stretch>
        </p:blipFill>
        <p:spPr>
          <a:xfrm>
            <a:off x="1438449" y="2199079"/>
            <a:ext cx="9315102" cy="4380759"/>
          </a:xfrm>
        </p:spPr>
      </p:pic>
    </p:spTree>
    <p:extLst>
      <p:ext uri="{BB962C8B-B14F-4D97-AF65-F5344CB8AC3E}">
        <p14:creationId xmlns:p14="http://schemas.microsoft.com/office/powerpoint/2010/main" val="17645826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ark background with symbols like #, *, %, and binary digits (0 and 1), featuring the central white text: &quot;The open source AI code editor.&quot;">
            <a:extLst>
              <a:ext uri="{FF2B5EF4-FFF2-40B4-BE49-F238E27FC236}">
                <a16:creationId xmlns:a16="http://schemas.microsoft.com/office/drawing/2014/main" id="{C2C55F87-EEE4-178C-77C9-0A4E1C6EC1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88107" y="0"/>
            <a:ext cx="20568213" cy="68560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42221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F39C9A-EEB2-0AEC-BAE0-AC44C6EE2384}"/>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79F6B8AF-2FAB-87E0-0FBC-111F5411EAC7}"/>
              </a:ext>
            </a:extLst>
          </p:cNvPr>
          <p:cNvSpPr>
            <a:spLocks noGrp="1"/>
          </p:cNvSpPr>
          <p:nvPr>
            <p:ph type="body" sz="quarter" idx="26"/>
          </p:nvPr>
        </p:nvSpPr>
        <p:spPr>
          <a:xfrm>
            <a:off x="738764" y="2365130"/>
            <a:ext cx="4435909" cy="2154116"/>
          </a:xfrm>
        </p:spPr>
        <p:txBody>
          <a:bodyPr/>
          <a:lstStyle/>
          <a:p>
            <a:r>
              <a:rPr lang="en-US" dirty="0">
                <a:latin typeface="Segoe UI" panose="020B0502040204020203" pitchFamily="34" charset="0"/>
                <a:cs typeface="Segoe UI" panose="020B0502040204020203" pitchFamily="34" charset="0"/>
              </a:rPr>
              <a:t>Tackle complex, multi-step tasks. Agent mode reads your codebase, suggests edits across files, runs terminal commands, and responds to compile or test failures — all in a loop until the job is done. Further refine agent mode to fit your team's workflows with VS Code extensions and Model Context Protocol (MCP) servers.</a:t>
            </a:r>
          </a:p>
        </p:txBody>
      </p:sp>
      <p:sp>
        <p:nvSpPr>
          <p:cNvPr id="3" name="Text Placeholder 2">
            <a:extLst>
              <a:ext uri="{FF2B5EF4-FFF2-40B4-BE49-F238E27FC236}">
                <a16:creationId xmlns:a16="http://schemas.microsoft.com/office/drawing/2014/main" id="{FD823DCB-5D1D-0788-7BE7-1263BF416DF0}"/>
              </a:ext>
            </a:extLst>
          </p:cNvPr>
          <p:cNvSpPr>
            <a:spLocks noGrp="1"/>
          </p:cNvSpPr>
          <p:nvPr>
            <p:ph type="body" sz="quarter" idx="30"/>
          </p:nvPr>
        </p:nvSpPr>
        <p:spPr>
          <a:xfrm>
            <a:off x="738767" y="1573761"/>
            <a:ext cx="4435906" cy="764994"/>
          </a:xfrm>
        </p:spPr>
        <p:txBody>
          <a:bodyPr/>
          <a:lstStyle/>
          <a:p>
            <a:r>
              <a:rPr lang="en-US" dirty="0">
                <a:latin typeface="Segoe UI" panose="020B0502040204020203" pitchFamily="34" charset="0"/>
                <a:cs typeface="Segoe UI" panose="020B0502040204020203" pitchFamily="34" charset="0"/>
              </a:rPr>
              <a:t>Agent Mode</a:t>
            </a:r>
          </a:p>
        </p:txBody>
      </p:sp>
      <p:sp>
        <p:nvSpPr>
          <p:cNvPr id="4" name="Text Placeholder 3">
            <a:extLst>
              <a:ext uri="{FF2B5EF4-FFF2-40B4-BE49-F238E27FC236}">
                <a16:creationId xmlns:a16="http://schemas.microsoft.com/office/drawing/2014/main" id="{E31C8599-007F-66A3-D3CC-E254BE09C33D}"/>
              </a:ext>
            </a:extLst>
          </p:cNvPr>
          <p:cNvSpPr>
            <a:spLocks noGrp="1"/>
          </p:cNvSpPr>
          <p:nvPr>
            <p:ph type="body" sz="quarter" idx="31"/>
          </p:nvPr>
        </p:nvSpPr>
        <p:spPr/>
        <p:txBody>
          <a:bodyPr/>
          <a:lstStyle/>
          <a:p>
            <a:endParaRPr lang="en-US"/>
          </a:p>
        </p:txBody>
      </p:sp>
      <p:pic>
        <p:nvPicPr>
          <p:cNvPr id="7" name="Picture Placeholder 6" descr="Screens screenshot of a computer screen&#10;&#10;AI-generated content may be incorrect.">
            <a:extLst>
              <a:ext uri="{FF2B5EF4-FFF2-40B4-BE49-F238E27FC236}">
                <a16:creationId xmlns:a16="http://schemas.microsoft.com/office/drawing/2014/main" id="{2CE116B6-15F0-A70C-E785-7C84018175B7}"/>
              </a:ext>
            </a:extLst>
          </p:cNvPr>
          <p:cNvPicPr>
            <a:picLocks noGrp="1" noChangeAspect="1"/>
          </p:cNvPicPr>
          <p:nvPr>
            <p:ph type="pic" sz="quarter" idx="39"/>
          </p:nvPr>
        </p:nvPicPr>
        <p:blipFill rotWithShape="1">
          <a:blip r:embed="rId3"/>
          <a:srcRect t="-16670" b="-16670"/>
          <a:stretch>
            <a:fillRect/>
          </a:stretch>
        </p:blipFill>
        <p:spPr>
          <a:xfrm>
            <a:off x="5567424" y="262740"/>
            <a:ext cx="6996644" cy="6757307"/>
          </a:xfrm>
        </p:spPr>
      </p:pic>
    </p:spTree>
    <p:extLst>
      <p:ext uri="{BB962C8B-B14F-4D97-AF65-F5344CB8AC3E}">
        <p14:creationId xmlns:p14="http://schemas.microsoft.com/office/powerpoint/2010/main" val="25100707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EFAD9C92-439B-244B-6B48-1696D82E7AC3}"/>
              </a:ext>
            </a:extLst>
          </p:cNvPr>
          <p:cNvSpPr>
            <a:spLocks noGrp="1"/>
          </p:cNvSpPr>
          <p:nvPr>
            <p:ph type="body" sz="quarter" idx="26"/>
          </p:nvPr>
        </p:nvSpPr>
        <p:spPr>
          <a:xfrm>
            <a:off x="1006341" y="3814357"/>
            <a:ext cx="3239551" cy="457200"/>
          </a:xfrm>
        </p:spPr>
        <p:txBody>
          <a:bodyPr/>
          <a:lstStyle/>
          <a:p>
            <a:r>
              <a:rPr lang="en-US" dirty="0">
                <a:latin typeface="Segoe UI Semibold" panose="020B0702040204020203" pitchFamily="34" charset="0"/>
                <a:cs typeface="Segoe UI Semibold" panose="020B0702040204020203" pitchFamily="34" charset="0"/>
              </a:rPr>
              <a:t>Any model for any team</a:t>
            </a:r>
          </a:p>
        </p:txBody>
      </p:sp>
      <p:sp>
        <p:nvSpPr>
          <p:cNvPr id="10" name="Text Placeholder 9">
            <a:extLst>
              <a:ext uri="{FF2B5EF4-FFF2-40B4-BE49-F238E27FC236}">
                <a16:creationId xmlns:a16="http://schemas.microsoft.com/office/drawing/2014/main" id="{03F4316B-128F-BAC5-FA59-570C1EBB268A}"/>
              </a:ext>
            </a:extLst>
          </p:cNvPr>
          <p:cNvSpPr>
            <a:spLocks noGrp="1"/>
          </p:cNvSpPr>
          <p:nvPr>
            <p:ph type="body" sz="quarter" idx="27"/>
          </p:nvPr>
        </p:nvSpPr>
        <p:spPr>
          <a:xfrm>
            <a:off x="1006342" y="4289306"/>
            <a:ext cx="3239550" cy="1598980"/>
          </a:xfrm>
          <a:prstGeom prst="rect">
            <a:avLst/>
          </a:prstGeom>
        </p:spPr>
        <p:txBody>
          <a:bodyPr/>
          <a:lstStyle/>
          <a:p>
            <a:r>
              <a:rPr lang="en-US" dirty="0">
                <a:latin typeface="Segoe UI" panose="020B0502040204020203" pitchFamily="34" charset="0"/>
                <a:cs typeface="Segoe UI" panose="020B0502040204020203" pitchFamily="34" charset="0"/>
              </a:rPr>
              <a:t>Use AI models like Claude Sonnet out of the box, or bring your own key to access models from Azure, Anthropic, Google, </a:t>
            </a:r>
            <a:r>
              <a:rPr lang="en-US" dirty="0" err="1">
                <a:latin typeface="Segoe UI" panose="020B0502040204020203" pitchFamily="34" charset="0"/>
                <a:cs typeface="Segoe UI" panose="020B0502040204020203" pitchFamily="34" charset="0"/>
              </a:rPr>
              <a:t>Ollama</a:t>
            </a:r>
            <a:r>
              <a:rPr lang="en-US" dirty="0">
                <a:latin typeface="Segoe UI" panose="020B0502040204020203" pitchFamily="34" charset="0"/>
                <a:cs typeface="Segoe UI" panose="020B0502040204020203" pitchFamily="34" charset="0"/>
              </a:rPr>
              <a:t>, OpenAI, and </a:t>
            </a:r>
            <a:r>
              <a:rPr lang="en-US" dirty="0" err="1">
                <a:latin typeface="Segoe UI" panose="020B0502040204020203" pitchFamily="34" charset="0"/>
                <a:cs typeface="Segoe UI" panose="020B0502040204020203" pitchFamily="34" charset="0"/>
              </a:rPr>
              <a:t>OpenRouter</a:t>
            </a:r>
            <a:r>
              <a:rPr lang="en-US" dirty="0">
                <a:latin typeface="Segoe UI" panose="020B0502040204020203" pitchFamily="34" charset="0"/>
                <a:cs typeface="Segoe UI" panose="020B0502040204020203" pitchFamily="34" charset="0"/>
              </a:rPr>
              <a:t>.</a:t>
            </a:r>
          </a:p>
        </p:txBody>
      </p:sp>
      <p:sp>
        <p:nvSpPr>
          <p:cNvPr id="20" name="Text Placeholder 19">
            <a:extLst>
              <a:ext uri="{FF2B5EF4-FFF2-40B4-BE49-F238E27FC236}">
                <a16:creationId xmlns:a16="http://schemas.microsoft.com/office/drawing/2014/main" id="{B8CC94F9-98AE-D6CB-1456-1843503F3273}"/>
              </a:ext>
            </a:extLst>
          </p:cNvPr>
          <p:cNvSpPr>
            <a:spLocks noGrp="1"/>
          </p:cNvSpPr>
          <p:nvPr>
            <p:ph type="body" sz="quarter" idx="32"/>
          </p:nvPr>
        </p:nvSpPr>
        <p:spPr>
          <a:xfrm>
            <a:off x="4460943" y="3814357"/>
            <a:ext cx="3239551" cy="457200"/>
          </a:xfrm>
        </p:spPr>
        <p:txBody>
          <a:bodyPr/>
          <a:lstStyle/>
          <a:p>
            <a:r>
              <a:rPr lang="en-US" dirty="0">
                <a:latin typeface="Segoe UI Semibold" panose="020B0702040204020203" pitchFamily="34" charset="0"/>
                <a:cs typeface="Segoe UI Semibold" panose="020B0702040204020203" pitchFamily="34" charset="0"/>
              </a:rPr>
              <a:t>An expert on your codebase</a:t>
            </a:r>
          </a:p>
        </p:txBody>
      </p:sp>
      <p:sp>
        <p:nvSpPr>
          <p:cNvPr id="21" name="Text Placeholder 20">
            <a:extLst>
              <a:ext uri="{FF2B5EF4-FFF2-40B4-BE49-F238E27FC236}">
                <a16:creationId xmlns:a16="http://schemas.microsoft.com/office/drawing/2014/main" id="{44D4FDB4-16A0-A154-B6C1-47964011B682}"/>
              </a:ext>
            </a:extLst>
          </p:cNvPr>
          <p:cNvSpPr>
            <a:spLocks noGrp="1"/>
          </p:cNvSpPr>
          <p:nvPr>
            <p:ph type="body" sz="quarter" idx="33"/>
          </p:nvPr>
        </p:nvSpPr>
        <p:spPr>
          <a:xfrm>
            <a:off x="4460943" y="4289306"/>
            <a:ext cx="3239550" cy="1598980"/>
          </a:xfrm>
        </p:spPr>
        <p:txBody>
          <a:bodyPr/>
          <a:lstStyle/>
          <a:p>
            <a:r>
              <a:rPr lang="en-US">
                <a:latin typeface="Segoe UI" panose="020B0502040204020203" pitchFamily="34" charset="0"/>
                <a:cs typeface="Segoe UI" panose="020B0502040204020203" pitchFamily="34" charset="0"/>
              </a:rPr>
              <a:t>Your codebase is indexed locally and remotely (on GitHub) to understand what's relevant, enabling fast, context-aware interactions.</a:t>
            </a:r>
          </a:p>
        </p:txBody>
      </p:sp>
      <p:sp>
        <p:nvSpPr>
          <p:cNvPr id="8" name="Text Placeholder 7">
            <a:extLst>
              <a:ext uri="{FF2B5EF4-FFF2-40B4-BE49-F238E27FC236}">
                <a16:creationId xmlns:a16="http://schemas.microsoft.com/office/drawing/2014/main" id="{092262DE-287D-C8DE-CD51-3C34FD20AED9}"/>
              </a:ext>
            </a:extLst>
          </p:cNvPr>
          <p:cNvSpPr>
            <a:spLocks noGrp="1"/>
          </p:cNvSpPr>
          <p:nvPr>
            <p:ph type="body" sz="quarter" idx="35"/>
          </p:nvPr>
        </p:nvSpPr>
        <p:spPr>
          <a:xfrm>
            <a:off x="7933089" y="3814357"/>
            <a:ext cx="3239551" cy="457200"/>
          </a:xfrm>
        </p:spPr>
        <p:txBody>
          <a:bodyPr/>
          <a:lstStyle/>
          <a:p>
            <a:r>
              <a:rPr lang="en-US" dirty="0">
                <a:latin typeface="Segoe UI Semibold" panose="020B0702040204020203" pitchFamily="34" charset="0"/>
                <a:cs typeface="Segoe UI Semibold" panose="020B0702040204020203" pitchFamily="34" charset="0"/>
              </a:rPr>
              <a:t>AI that works the way you do</a:t>
            </a:r>
          </a:p>
        </p:txBody>
      </p:sp>
      <p:sp>
        <p:nvSpPr>
          <p:cNvPr id="22" name="Text Placeholder 21">
            <a:extLst>
              <a:ext uri="{FF2B5EF4-FFF2-40B4-BE49-F238E27FC236}">
                <a16:creationId xmlns:a16="http://schemas.microsoft.com/office/drawing/2014/main" id="{29D2E97A-C2E7-3B73-2874-3159036E07BF}"/>
              </a:ext>
            </a:extLst>
          </p:cNvPr>
          <p:cNvSpPr>
            <a:spLocks noGrp="1"/>
          </p:cNvSpPr>
          <p:nvPr>
            <p:ph type="body" sz="quarter" idx="36"/>
          </p:nvPr>
        </p:nvSpPr>
        <p:spPr>
          <a:xfrm>
            <a:off x="7933090" y="4289306"/>
            <a:ext cx="3239550" cy="1598980"/>
          </a:xfrm>
        </p:spPr>
        <p:txBody>
          <a:bodyPr/>
          <a:lstStyle/>
          <a:p>
            <a:r>
              <a:rPr lang="en-US">
                <a:latin typeface="Segoe UI" panose="020B0502040204020203" pitchFamily="34" charset="0"/>
                <a:cs typeface="Segoe UI" panose="020B0502040204020203" pitchFamily="34" charset="0"/>
              </a:rPr>
              <a:t>Personalize interactions using custom instructions and reusable prompt files tailored to your workflows, tools, and projects.</a:t>
            </a:r>
          </a:p>
        </p:txBody>
      </p:sp>
      <p:pic>
        <p:nvPicPr>
          <p:cNvPr id="27" name="Picture Placeholder 26" descr="A screenshot of a phone&#10;&#10;AI-generated content may be incorrect.">
            <a:extLst>
              <a:ext uri="{FF2B5EF4-FFF2-40B4-BE49-F238E27FC236}">
                <a16:creationId xmlns:a16="http://schemas.microsoft.com/office/drawing/2014/main" id="{6F8473B8-B2E8-2059-3162-60917E9071FC}"/>
              </a:ext>
            </a:extLst>
          </p:cNvPr>
          <p:cNvPicPr>
            <a:picLocks noGrp="1" noChangeAspect="1"/>
          </p:cNvPicPr>
          <p:nvPr>
            <p:ph type="pic" sz="quarter" idx="4294967295"/>
          </p:nvPr>
        </p:nvPicPr>
        <p:blipFill rotWithShape="1">
          <a:blip r:embed="rId3"/>
          <a:srcRect t="-30834" b="-30834"/>
          <a:stretch>
            <a:fillRect/>
          </a:stretch>
        </p:blipFill>
        <p:spPr>
          <a:xfrm>
            <a:off x="420061" y="658537"/>
            <a:ext cx="3739441" cy="3386820"/>
          </a:xfrm>
          <a:prstGeom prst="roundRect">
            <a:avLst>
              <a:gd name="adj" fmla="val 2850"/>
            </a:avLst>
          </a:prstGeom>
        </p:spPr>
      </p:pic>
      <p:pic>
        <p:nvPicPr>
          <p:cNvPr id="29" name="Picture Placeholder 28" descr="A screenshot of a computer&#10;&#10;AI-generated content may be incorrect.">
            <a:extLst>
              <a:ext uri="{FF2B5EF4-FFF2-40B4-BE49-F238E27FC236}">
                <a16:creationId xmlns:a16="http://schemas.microsoft.com/office/drawing/2014/main" id="{A3057AE4-AB14-104D-955D-352468922217}"/>
              </a:ext>
            </a:extLst>
          </p:cNvPr>
          <p:cNvPicPr>
            <a:picLocks noGrp="1" noChangeAspect="1"/>
          </p:cNvPicPr>
          <p:nvPr>
            <p:ph type="pic" sz="quarter" idx="41"/>
          </p:nvPr>
        </p:nvPicPr>
        <p:blipFill rotWithShape="1">
          <a:blip r:embed="rId4"/>
          <a:srcRect t="-31272" b="-31272"/>
          <a:stretch>
            <a:fillRect/>
          </a:stretch>
        </p:blipFill>
        <p:spPr>
          <a:xfrm>
            <a:off x="4227796" y="898411"/>
            <a:ext cx="3739440" cy="3390895"/>
          </a:xfrm>
        </p:spPr>
      </p:pic>
      <p:pic>
        <p:nvPicPr>
          <p:cNvPr id="31" name="Picture Placeholder 30" descr="A screen shot of a computer program&#10;&#10;AI-generated content may be incorrect.">
            <a:extLst>
              <a:ext uri="{FF2B5EF4-FFF2-40B4-BE49-F238E27FC236}">
                <a16:creationId xmlns:a16="http://schemas.microsoft.com/office/drawing/2014/main" id="{213D86EB-41EB-DEA9-A431-44FBF30B3510}"/>
              </a:ext>
            </a:extLst>
          </p:cNvPr>
          <p:cNvPicPr>
            <a:picLocks noGrp="1" noChangeAspect="1"/>
          </p:cNvPicPr>
          <p:nvPr>
            <p:ph type="pic" sz="quarter" idx="4294967295"/>
          </p:nvPr>
        </p:nvPicPr>
        <p:blipFill rotWithShape="1">
          <a:blip r:embed="rId5"/>
          <a:srcRect t="-36225" b="-36225"/>
          <a:stretch>
            <a:fillRect/>
          </a:stretch>
        </p:blipFill>
        <p:spPr>
          <a:xfrm>
            <a:off x="7864795" y="1187780"/>
            <a:ext cx="3255602" cy="3002308"/>
          </a:xfrm>
          <a:prstGeom prst="roundRect">
            <a:avLst>
              <a:gd name="adj" fmla="val 2850"/>
            </a:avLst>
          </a:prstGeom>
        </p:spPr>
      </p:pic>
    </p:spTree>
    <p:extLst>
      <p:ext uri="{BB962C8B-B14F-4D97-AF65-F5344CB8AC3E}">
        <p14:creationId xmlns:p14="http://schemas.microsoft.com/office/powerpoint/2010/main" val="14080544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4B7F308-67F5-004C-4349-A3661FB5AC82}"/>
              </a:ext>
            </a:extLst>
          </p:cNvPr>
          <p:cNvSpPr>
            <a:spLocks noGrp="1"/>
          </p:cNvSpPr>
          <p:nvPr>
            <p:ph type="body" sz="quarter" idx="26"/>
          </p:nvPr>
        </p:nvSpPr>
        <p:spPr>
          <a:xfrm>
            <a:off x="738767" y="2953609"/>
            <a:ext cx="4435909" cy="1564127"/>
          </a:xfrm>
        </p:spPr>
        <p:txBody>
          <a:bodyPr/>
          <a:lstStyle/>
          <a:p>
            <a:r>
              <a:rPr lang="en-US" dirty="0">
                <a:latin typeface="Segoe UI" panose="020B0502040204020203" pitchFamily="34" charset="0"/>
                <a:cs typeface="Segoe UI" panose="020B0502040204020203" pitchFamily="34" charset="0"/>
              </a:rPr>
              <a:t>VS Code predicts your next move as you code. Use the Tab key to accept AI-powered suggestions right in your editor. It intelligently recommends what to change — and where — based on the edits you're already making.</a:t>
            </a:r>
          </a:p>
        </p:txBody>
      </p:sp>
      <p:sp>
        <p:nvSpPr>
          <p:cNvPr id="3" name="Text Placeholder 2">
            <a:extLst>
              <a:ext uri="{FF2B5EF4-FFF2-40B4-BE49-F238E27FC236}">
                <a16:creationId xmlns:a16="http://schemas.microsoft.com/office/drawing/2014/main" id="{0CF55731-9F86-6152-D2AA-CF510E927C22}"/>
              </a:ext>
            </a:extLst>
          </p:cNvPr>
          <p:cNvSpPr>
            <a:spLocks noGrp="1"/>
          </p:cNvSpPr>
          <p:nvPr>
            <p:ph type="body" sz="quarter" idx="30"/>
          </p:nvPr>
        </p:nvSpPr>
        <p:spPr>
          <a:xfrm>
            <a:off x="738767" y="1573760"/>
            <a:ext cx="4435906" cy="538737"/>
          </a:xfrm>
        </p:spPr>
        <p:txBody>
          <a:bodyPr/>
          <a:lstStyle/>
          <a:p>
            <a:r>
              <a:rPr lang="en-US" dirty="0">
                <a:latin typeface="Segoe UI" panose="020B0502040204020203" pitchFamily="34" charset="0"/>
                <a:cs typeface="Segoe UI" panose="020B0502040204020203" pitchFamily="34" charset="0"/>
              </a:rPr>
              <a:t>Next edit suggestions</a:t>
            </a:r>
          </a:p>
        </p:txBody>
      </p:sp>
      <p:sp>
        <p:nvSpPr>
          <p:cNvPr id="4" name="Text Placeholder 3">
            <a:extLst>
              <a:ext uri="{FF2B5EF4-FFF2-40B4-BE49-F238E27FC236}">
                <a16:creationId xmlns:a16="http://schemas.microsoft.com/office/drawing/2014/main" id="{C334AFAB-942B-65BD-55E8-33515DEAE803}"/>
              </a:ext>
            </a:extLst>
          </p:cNvPr>
          <p:cNvSpPr>
            <a:spLocks noGrp="1"/>
          </p:cNvSpPr>
          <p:nvPr>
            <p:ph type="body" sz="quarter" idx="31"/>
          </p:nvPr>
        </p:nvSpPr>
        <p:spPr/>
        <p:txBody>
          <a:bodyPr/>
          <a:lstStyle/>
          <a:p>
            <a:endParaRPr lang="en-US"/>
          </a:p>
        </p:txBody>
      </p:sp>
      <p:pic>
        <p:nvPicPr>
          <p:cNvPr id="7" name="Picture Placeholder 6" descr="A screenshot of a computer program&#10;&#10;AI-generated content may be incorrect.">
            <a:extLst>
              <a:ext uri="{FF2B5EF4-FFF2-40B4-BE49-F238E27FC236}">
                <a16:creationId xmlns:a16="http://schemas.microsoft.com/office/drawing/2014/main" id="{7E94FD8B-402B-EDC6-E014-6F5A002BA3C1}"/>
              </a:ext>
            </a:extLst>
          </p:cNvPr>
          <p:cNvPicPr>
            <a:picLocks noGrp="1" noChangeAspect="1"/>
          </p:cNvPicPr>
          <p:nvPr>
            <p:ph type="pic" sz="quarter" idx="39"/>
          </p:nvPr>
        </p:nvPicPr>
        <p:blipFill rotWithShape="1">
          <a:blip r:embed="rId3"/>
          <a:srcRect t="1785" b="416"/>
          <a:stretch>
            <a:fillRect/>
          </a:stretch>
        </p:blipFill>
        <p:spPr>
          <a:xfrm>
            <a:off x="5517265" y="1156525"/>
            <a:ext cx="7284334" cy="5158297"/>
          </a:xfrm>
        </p:spPr>
      </p:pic>
    </p:spTree>
    <p:extLst>
      <p:ext uri="{BB962C8B-B14F-4D97-AF65-F5344CB8AC3E}">
        <p14:creationId xmlns:p14="http://schemas.microsoft.com/office/powerpoint/2010/main" val="41754629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D73904-2218-0A74-03DC-194662C4FB73}"/>
            </a:ext>
          </a:extLst>
        </p:cNvPr>
        <p:cNvGrpSpPr/>
        <p:nvPr/>
      </p:nvGrpSpPr>
      <p:grpSpPr>
        <a:xfrm>
          <a:off x="0" y="0"/>
          <a:ext cx="0" cy="0"/>
          <a:chOff x="0" y="0"/>
          <a:chExt cx="0" cy="0"/>
        </a:xfrm>
      </p:grpSpPr>
      <p:pic>
        <p:nvPicPr>
          <p:cNvPr id="21" name="Picture 20">
            <a:extLst>
              <a:ext uri="{FF2B5EF4-FFF2-40B4-BE49-F238E27FC236}">
                <a16:creationId xmlns:a16="http://schemas.microsoft.com/office/drawing/2014/main" id="{7E94695E-BE3E-957C-446D-CD8D4BA13F68}"/>
              </a:ext>
            </a:extLst>
          </p:cNvPr>
          <p:cNvPicPr>
            <a:picLocks noChangeAspect="1"/>
          </p:cNvPicPr>
          <p:nvPr/>
        </p:nvPicPr>
        <p:blipFill>
          <a:blip r:embed="rId5"/>
          <a:srcRect l="20879" t="20003" r="14190" b="-1"/>
          <a:stretch/>
        </p:blipFill>
        <p:spPr>
          <a:xfrm>
            <a:off x="943633" y="1184270"/>
            <a:ext cx="5867583" cy="4066246"/>
          </a:xfrm>
          <a:prstGeom prst="roundRect">
            <a:avLst>
              <a:gd name="adj" fmla="val 2500"/>
            </a:avLst>
          </a:prstGeom>
          <a:solidFill>
            <a:schemeClr val="bg1"/>
          </a:solidFill>
          <a:ln>
            <a:solidFill>
              <a:schemeClr val="tx2"/>
            </a:solidFill>
          </a:ln>
        </p:spPr>
      </p:pic>
      <p:pic>
        <p:nvPicPr>
          <p:cNvPr id="4" name="features-river-1">
            <a:hlinkClick r:id="" action="ppaction://media"/>
            <a:extLst>
              <a:ext uri="{FF2B5EF4-FFF2-40B4-BE49-F238E27FC236}">
                <a16:creationId xmlns:a16="http://schemas.microsoft.com/office/drawing/2014/main" id="{A3513441-74D0-2D9F-7D48-3DCB6C79BCE0}"/>
              </a:ext>
            </a:extLst>
          </p:cNvPr>
          <p:cNvPicPr>
            <a:picLocks noChangeAspect="1"/>
          </p:cNvPicPr>
          <p:nvPr>
            <a:videoFile r:link="rId2"/>
            <p:extLst>
              <p:ext uri="{DAA4B4D4-6D71-4841-9C94-3DE7FCFB9230}">
                <p14:media xmlns:p14="http://schemas.microsoft.com/office/powerpoint/2010/main" r:embed="rId1"/>
              </p:ext>
            </p:extLst>
          </p:nvPr>
        </p:nvPicPr>
        <p:blipFill>
          <a:blip r:embed="rId6"/>
          <a:srcRect l="8786" t="12278" r="9633" b="-8356"/>
          <a:stretch/>
        </p:blipFill>
        <p:spPr>
          <a:xfrm>
            <a:off x="1204905" y="1424105"/>
            <a:ext cx="5327000" cy="4182409"/>
          </a:xfrm>
          <a:prstGeom prst="roundRect">
            <a:avLst>
              <a:gd name="adj" fmla="val 2849"/>
            </a:avLst>
          </a:prstGeom>
        </p:spPr>
      </p:pic>
      <p:sp>
        <p:nvSpPr>
          <p:cNvPr id="10" name="TextBox 9">
            <a:extLst>
              <a:ext uri="{FF2B5EF4-FFF2-40B4-BE49-F238E27FC236}">
                <a16:creationId xmlns:a16="http://schemas.microsoft.com/office/drawing/2014/main" id="{B2933854-E2A8-2BB2-365B-6DF8782180ED}"/>
              </a:ext>
            </a:extLst>
          </p:cNvPr>
          <p:cNvSpPr txBox="1"/>
          <p:nvPr/>
        </p:nvSpPr>
        <p:spPr>
          <a:xfrm>
            <a:off x="7401744" y="1793988"/>
            <a:ext cx="3631649" cy="1089273"/>
          </a:xfrm>
          <a:prstGeom prst="rect">
            <a:avLst/>
          </a:prstGeom>
          <a:noFill/>
        </p:spPr>
        <p:txBody>
          <a:bodyPr wrap="square">
            <a:spAutoFit/>
          </a:bodyPr>
          <a:lstStyle/>
          <a:p>
            <a:pPr marL="0" marR="0" lvl="0" indent="0" algn="l" defTabSz="914217" rtl="0" eaLnBrk="1" fontAlgn="base" latinLnBrk="0" hangingPunct="1">
              <a:lnSpc>
                <a:spcPct val="90000"/>
              </a:lnSpc>
              <a:spcBef>
                <a:spcPts val="0"/>
              </a:spcBef>
              <a:spcAft>
                <a:spcPts val="0"/>
              </a:spcAft>
              <a:buClrTx/>
              <a:buSzTx/>
              <a:buFontTx/>
              <a:buNone/>
              <a:tabLst/>
              <a:defRPr/>
            </a:pPr>
            <a:r>
              <a:rPr kumimoji="0" lang="en-US" sz="3599" b="1"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rPr>
              <a:t>Your AI pair programmer</a:t>
            </a:r>
          </a:p>
        </p:txBody>
      </p:sp>
      <p:sp>
        <p:nvSpPr>
          <p:cNvPr id="11" name="Rounded Rectangle 10">
            <a:extLst>
              <a:ext uri="{FF2B5EF4-FFF2-40B4-BE49-F238E27FC236}">
                <a16:creationId xmlns:a16="http://schemas.microsoft.com/office/drawing/2014/main" id="{4F0E36F4-5EE2-20AC-643F-254DD57583BC}"/>
              </a:ext>
            </a:extLst>
          </p:cNvPr>
          <p:cNvSpPr/>
          <p:nvPr/>
        </p:nvSpPr>
        <p:spPr>
          <a:xfrm>
            <a:off x="7451613" y="1184270"/>
            <a:ext cx="2290874" cy="415882"/>
          </a:xfrm>
          <a:prstGeom prst="roundRect">
            <a:avLst>
              <a:gd name="adj" fmla="val 50000"/>
            </a:avLst>
          </a:prstGeom>
          <a:solidFill>
            <a:schemeClr val="bg1"/>
          </a:solidFill>
          <a:ln w="12700">
            <a:gradFill flip="none" rotWithShape="1">
              <a:gsLst>
                <a:gs pos="0">
                  <a:srgbClr val="8250DF"/>
                </a:gs>
                <a:gs pos="60000">
                  <a:srgbClr val="2732E7"/>
                </a:gs>
                <a:gs pos="100000">
                  <a:srgbClr val="0DFE50"/>
                </a:gs>
              </a:gsLst>
              <a:lin ang="189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rPr>
              <a:t>GitHub Copilot</a:t>
            </a:r>
          </a:p>
        </p:txBody>
      </p:sp>
      <p:grpSp>
        <p:nvGrpSpPr>
          <p:cNvPr id="12" name="Google Shape;1693;p69">
            <a:extLst>
              <a:ext uri="{FF2B5EF4-FFF2-40B4-BE49-F238E27FC236}">
                <a16:creationId xmlns:a16="http://schemas.microsoft.com/office/drawing/2014/main" id="{3787E11C-B01B-668A-5266-B57F50E0415D}"/>
              </a:ext>
            </a:extLst>
          </p:cNvPr>
          <p:cNvGrpSpPr/>
          <p:nvPr/>
        </p:nvGrpSpPr>
        <p:grpSpPr>
          <a:xfrm>
            <a:off x="7601849" y="1307636"/>
            <a:ext cx="192359" cy="160565"/>
            <a:chOff x="690700" y="246575"/>
            <a:chExt cx="6228425" cy="5199000"/>
          </a:xfrm>
        </p:grpSpPr>
        <p:sp>
          <p:nvSpPr>
            <p:cNvPr id="13" name="Google Shape;1694;p69">
              <a:extLst>
                <a:ext uri="{FF2B5EF4-FFF2-40B4-BE49-F238E27FC236}">
                  <a16:creationId xmlns:a16="http://schemas.microsoft.com/office/drawing/2014/main" id="{B89262BD-3277-8EE5-4AD3-0FD8C121A553}"/>
                </a:ext>
              </a:extLst>
            </p:cNvPr>
            <p:cNvSpPr/>
            <p:nvPr/>
          </p:nvSpPr>
          <p:spPr>
            <a:xfrm>
              <a:off x="690700" y="246575"/>
              <a:ext cx="6228425" cy="5199000"/>
            </a:xfrm>
            <a:custGeom>
              <a:avLst/>
              <a:gdLst/>
              <a:ahLst/>
              <a:cxnLst/>
              <a:rect l="l" t="t" r="r" b="b"/>
              <a:pathLst>
                <a:path w="249137" h="207960" extrusionOk="0">
                  <a:moveTo>
                    <a:pt x="248256" y="155809"/>
                  </a:moveTo>
                  <a:cubicBezTo>
                    <a:pt x="239350" y="171352"/>
                    <a:pt x="187470" y="207959"/>
                    <a:pt x="124585" y="207959"/>
                  </a:cubicBezTo>
                  <a:cubicBezTo>
                    <a:pt x="61666" y="207959"/>
                    <a:pt x="9787" y="171352"/>
                    <a:pt x="880" y="155809"/>
                  </a:cubicBezTo>
                  <a:cubicBezTo>
                    <a:pt x="203" y="154691"/>
                    <a:pt x="0" y="153404"/>
                    <a:pt x="0" y="152084"/>
                  </a:cubicBezTo>
                  <a:lnTo>
                    <a:pt x="0" y="124451"/>
                  </a:lnTo>
                  <a:cubicBezTo>
                    <a:pt x="0" y="123333"/>
                    <a:pt x="169" y="122182"/>
                    <a:pt x="610" y="121132"/>
                  </a:cubicBezTo>
                  <a:cubicBezTo>
                    <a:pt x="4470" y="111413"/>
                    <a:pt x="14595" y="97326"/>
                    <a:pt x="27633" y="93567"/>
                  </a:cubicBezTo>
                  <a:cubicBezTo>
                    <a:pt x="29360" y="89097"/>
                    <a:pt x="31934" y="82629"/>
                    <a:pt x="34338" y="77820"/>
                  </a:cubicBezTo>
                  <a:cubicBezTo>
                    <a:pt x="33932" y="74163"/>
                    <a:pt x="33796" y="70370"/>
                    <a:pt x="33796" y="66543"/>
                  </a:cubicBezTo>
                  <a:cubicBezTo>
                    <a:pt x="33796" y="52727"/>
                    <a:pt x="36708" y="40637"/>
                    <a:pt x="45513" y="31596"/>
                  </a:cubicBezTo>
                  <a:cubicBezTo>
                    <a:pt x="49644" y="27397"/>
                    <a:pt x="54758" y="24146"/>
                    <a:pt x="60820" y="21741"/>
                  </a:cubicBezTo>
                  <a:cubicBezTo>
                    <a:pt x="75347" y="9923"/>
                    <a:pt x="96004" y="1"/>
                    <a:pt x="124348" y="1"/>
                  </a:cubicBezTo>
                  <a:cubicBezTo>
                    <a:pt x="152692" y="1"/>
                    <a:pt x="173789" y="9923"/>
                    <a:pt x="188317" y="21741"/>
                  </a:cubicBezTo>
                  <a:cubicBezTo>
                    <a:pt x="194379" y="24146"/>
                    <a:pt x="199492" y="27397"/>
                    <a:pt x="203624" y="31596"/>
                  </a:cubicBezTo>
                  <a:cubicBezTo>
                    <a:pt x="212428" y="40637"/>
                    <a:pt x="215374" y="52727"/>
                    <a:pt x="215374" y="66543"/>
                  </a:cubicBezTo>
                  <a:cubicBezTo>
                    <a:pt x="215374" y="70370"/>
                    <a:pt x="215205" y="74163"/>
                    <a:pt x="214833" y="77820"/>
                  </a:cubicBezTo>
                  <a:cubicBezTo>
                    <a:pt x="217203" y="82629"/>
                    <a:pt x="219777" y="89097"/>
                    <a:pt x="221504" y="93567"/>
                  </a:cubicBezTo>
                  <a:cubicBezTo>
                    <a:pt x="234575" y="97326"/>
                    <a:pt x="244667" y="111413"/>
                    <a:pt x="248527" y="121132"/>
                  </a:cubicBezTo>
                  <a:cubicBezTo>
                    <a:pt x="248967" y="122182"/>
                    <a:pt x="249137" y="123333"/>
                    <a:pt x="249137" y="124451"/>
                  </a:cubicBezTo>
                  <a:lnTo>
                    <a:pt x="249137" y="152084"/>
                  </a:lnTo>
                  <a:cubicBezTo>
                    <a:pt x="249137" y="153404"/>
                    <a:pt x="248933" y="154691"/>
                    <a:pt x="248256" y="155809"/>
                  </a:cubicBezTo>
                  <a:close/>
                  <a:moveTo>
                    <a:pt x="133017" y="63191"/>
                  </a:moveTo>
                  <a:cubicBezTo>
                    <a:pt x="132577" y="59770"/>
                    <a:pt x="132374" y="56689"/>
                    <a:pt x="132340" y="53912"/>
                  </a:cubicBezTo>
                  <a:lnTo>
                    <a:pt x="132340" y="53709"/>
                  </a:lnTo>
                  <a:cubicBezTo>
                    <a:pt x="132374" y="45717"/>
                    <a:pt x="134101" y="40536"/>
                    <a:pt x="136912" y="37353"/>
                  </a:cubicBezTo>
                  <a:cubicBezTo>
                    <a:pt x="140434" y="33289"/>
                    <a:pt x="147748" y="30173"/>
                    <a:pt x="163190" y="31867"/>
                  </a:cubicBezTo>
                  <a:cubicBezTo>
                    <a:pt x="178801" y="33526"/>
                    <a:pt x="187538" y="37420"/>
                    <a:pt x="192482" y="42466"/>
                  </a:cubicBezTo>
                  <a:cubicBezTo>
                    <a:pt x="197291" y="47376"/>
                    <a:pt x="199797" y="54725"/>
                    <a:pt x="199797" y="66543"/>
                  </a:cubicBezTo>
                  <a:cubicBezTo>
                    <a:pt x="199797" y="79107"/>
                    <a:pt x="198002" y="86523"/>
                    <a:pt x="194006" y="91061"/>
                  </a:cubicBezTo>
                  <a:cubicBezTo>
                    <a:pt x="190213" y="95328"/>
                    <a:pt x="182763" y="98849"/>
                    <a:pt x="166441" y="98849"/>
                  </a:cubicBezTo>
                  <a:cubicBezTo>
                    <a:pt x="153878" y="98849"/>
                    <a:pt x="146698" y="94752"/>
                    <a:pt x="142127" y="89097"/>
                  </a:cubicBezTo>
                  <a:cubicBezTo>
                    <a:pt x="137183" y="83035"/>
                    <a:pt x="134406" y="74163"/>
                    <a:pt x="133017" y="63191"/>
                  </a:cubicBezTo>
                  <a:close/>
                  <a:moveTo>
                    <a:pt x="116119" y="63191"/>
                  </a:moveTo>
                  <a:cubicBezTo>
                    <a:pt x="116560" y="59770"/>
                    <a:pt x="116797" y="56689"/>
                    <a:pt x="116797" y="53912"/>
                  </a:cubicBezTo>
                  <a:lnTo>
                    <a:pt x="116797" y="53709"/>
                  </a:lnTo>
                  <a:cubicBezTo>
                    <a:pt x="116763" y="45717"/>
                    <a:pt x="115036" y="40536"/>
                    <a:pt x="112259" y="37353"/>
                  </a:cubicBezTo>
                  <a:cubicBezTo>
                    <a:pt x="108703" y="33289"/>
                    <a:pt x="101388" y="30173"/>
                    <a:pt x="85980" y="31867"/>
                  </a:cubicBezTo>
                  <a:cubicBezTo>
                    <a:pt x="70335" y="33526"/>
                    <a:pt x="61598" y="37420"/>
                    <a:pt x="56654" y="42466"/>
                  </a:cubicBezTo>
                  <a:cubicBezTo>
                    <a:pt x="51879" y="47376"/>
                    <a:pt x="49340" y="54725"/>
                    <a:pt x="49340" y="66543"/>
                  </a:cubicBezTo>
                  <a:cubicBezTo>
                    <a:pt x="49340" y="79107"/>
                    <a:pt x="51168" y="86523"/>
                    <a:pt x="55130" y="91061"/>
                  </a:cubicBezTo>
                  <a:cubicBezTo>
                    <a:pt x="58923" y="95328"/>
                    <a:pt x="66373" y="98849"/>
                    <a:pt x="82696" y="98849"/>
                  </a:cubicBezTo>
                  <a:cubicBezTo>
                    <a:pt x="95259" y="98849"/>
                    <a:pt x="102438" y="94752"/>
                    <a:pt x="107010" y="89097"/>
                  </a:cubicBezTo>
                  <a:cubicBezTo>
                    <a:pt x="111954" y="83035"/>
                    <a:pt x="114731" y="74163"/>
                    <a:pt x="116119" y="63191"/>
                  </a:cubicBezTo>
                  <a:close/>
                  <a:moveTo>
                    <a:pt x="126346" y="93634"/>
                  </a:moveTo>
                  <a:cubicBezTo>
                    <a:pt x="126956" y="93634"/>
                    <a:pt x="125770" y="93634"/>
                    <a:pt x="126346" y="93634"/>
                  </a:cubicBezTo>
                  <a:cubicBezTo>
                    <a:pt x="125770" y="93634"/>
                    <a:pt x="123366" y="93634"/>
                    <a:pt x="122790" y="93634"/>
                  </a:cubicBezTo>
                  <a:cubicBezTo>
                    <a:pt x="121673" y="95497"/>
                    <a:pt x="120454" y="97258"/>
                    <a:pt x="119099" y="98917"/>
                  </a:cubicBezTo>
                  <a:cubicBezTo>
                    <a:pt x="111107" y="108738"/>
                    <a:pt x="99187" y="114393"/>
                    <a:pt x="82696" y="114393"/>
                  </a:cubicBezTo>
                  <a:cubicBezTo>
                    <a:pt x="64815" y="114393"/>
                    <a:pt x="51676" y="110668"/>
                    <a:pt x="43447" y="101355"/>
                  </a:cubicBezTo>
                  <a:cubicBezTo>
                    <a:pt x="43007" y="100814"/>
                    <a:pt x="42567" y="100272"/>
                    <a:pt x="42567" y="100272"/>
                  </a:cubicBezTo>
                  <a:lnTo>
                    <a:pt x="41551" y="101355"/>
                  </a:lnTo>
                  <a:lnTo>
                    <a:pt x="41551" y="169659"/>
                  </a:lnTo>
                  <a:cubicBezTo>
                    <a:pt x="56451" y="177752"/>
                    <a:pt x="88419" y="192280"/>
                    <a:pt x="124585" y="192280"/>
                  </a:cubicBezTo>
                  <a:cubicBezTo>
                    <a:pt x="160752" y="192280"/>
                    <a:pt x="192686" y="177752"/>
                    <a:pt x="207586" y="169659"/>
                  </a:cubicBezTo>
                  <a:lnTo>
                    <a:pt x="207586" y="101355"/>
                  </a:lnTo>
                  <a:lnTo>
                    <a:pt x="206570" y="100272"/>
                  </a:lnTo>
                  <a:cubicBezTo>
                    <a:pt x="206570" y="100272"/>
                    <a:pt x="206231" y="100712"/>
                    <a:pt x="205689" y="101355"/>
                  </a:cubicBezTo>
                  <a:cubicBezTo>
                    <a:pt x="197460" y="110668"/>
                    <a:pt x="184321" y="114393"/>
                    <a:pt x="166441" y="114393"/>
                  </a:cubicBezTo>
                  <a:cubicBezTo>
                    <a:pt x="149949" y="114393"/>
                    <a:pt x="138029" y="108738"/>
                    <a:pt x="130037" y="98917"/>
                  </a:cubicBezTo>
                  <a:cubicBezTo>
                    <a:pt x="128683" y="97258"/>
                    <a:pt x="127464" y="95497"/>
                    <a:pt x="126346" y="93634"/>
                  </a:cubicBezTo>
                  <a:close/>
                </a:path>
              </a:pathLst>
            </a:custGeom>
            <a:solidFill>
              <a:srgbClr val="FFFFFF"/>
            </a:solidFill>
            <a:ln>
              <a:noFill/>
            </a:ln>
          </p:spPr>
          <p:txBody>
            <a:bodyPr spcFirstLastPara="1" wrap="square" lIns="101100" tIns="101100" rIns="101100" bIns="101100" anchor="ctr" anchorCtr="0">
              <a:no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sz="1991" b="0"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endParaRPr>
            </a:p>
          </p:txBody>
        </p:sp>
        <p:sp>
          <p:nvSpPr>
            <p:cNvPr id="14" name="Google Shape;1695;p69">
              <a:extLst>
                <a:ext uri="{FF2B5EF4-FFF2-40B4-BE49-F238E27FC236}">
                  <a16:creationId xmlns:a16="http://schemas.microsoft.com/office/drawing/2014/main" id="{90D09B22-D1D5-0233-9904-24A4B4578C25}"/>
                </a:ext>
              </a:extLst>
            </p:cNvPr>
            <p:cNvSpPr/>
            <p:nvPr/>
          </p:nvSpPr>
          <p:spPr>
            <a:xfrm>
              <a:off x="2962100" y="3350200"/>
              <a:ext cx="453800" cy="1005800"/>
            </a:xfrm>
            <a:custGeom>
              <a:avLst/>
              <a:gdLst/>
              <a:ahLst/>
              <a:cxnLst/>
              <a:rect l="l" t="t" r="r" b="b"/>
              <a:pathLst>
                <a:path w="18152" h="40232" extrusionOk="0">
                  <a:moveTo>
                    <a:pt x="9076" y="1"/>
                  </a:moveTo>
                  <a:cubicBezTo>
                    <a:pt x="14088" y="1"/>
                    <a:pt x="18152" y="4064"/>
                    <a:pt x="18152" y="9076"/>
                  </a:cubicBezTo>
                  <a:lnTo>
                    <a:pt x="18152" y="31156"/>
                  </a:lnTo>
                  <a:cubicBezTo>
                    <a:pt x="18152" y="36167"/>
                    <a:pt x="14088" y="40231"/>
                    <a:pt x="9076" y="40231"/>
                  </a:cubicBezTo>
                  <a:cubicBezTo>
                    <a:pt x="4064" y="40231"/>
                    <a:pt x="1" y="36167"/>
                    <a:pt x="1" y="31156"/>
                  </a:cubicBezTo>
                  <a:lnTo>
                    <a:pt x="1" y="9076"/>
                  </a:lnTo>
                  <a:cubicBezTo>
                    <a:pt x="1" y="4064"/>
                    <a:pt x="4064" y="1"/>
                    <a:pt x="9076" y="1"/>
                  </a:cubicBezTo>
                  <a:close/>
                </a:path>
              </a:pathLst>
            </a:custGeom>
            <a:solidFill>
              <a:srgbClr val="FFFFFF"/>
            </a:solidFill>
            <a:ln>
              <a:noFill/>
            </a:ln>
          </p:spPr>
          <p:txBody>
            <a:bodyPr spcFirstLastPara="1" wrap="square" lIns="101100" tIns="101100" rIns="101100" bIns="101100" anchor="ctr" anchorCtr="0">
              <a:no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sz="1991" b="0"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endParaRPr>
            </a:p>
          </p:txBody>
        </p:sp>
        <p:sp>
          <p:nvSpPr>
            <p:cNvPr id="15" name="Google Shape;1696;p69">
              <a:extLst>
                <a:ext uri="{FF2B5EF4-FFF2-40B4-BE49-F238E27FC236}">
                  <a16:creationId xmlns:a16="http://schemas.microsoft.com/office/drawing/2014/main" id="{A7C18411-C901-70F4-E9BD-B8D3DA5FDCBF}"/>
                </a:ext>
              </a:extLst>
            </p:cNvPr>
            <p:cNvSpPr/>
            <p:nvPr/>
          </p:nvSpPr>
          <p:spPr>
            <a:xfrm>
              <a:off x="4194750" y="3350200"/>
              <a:ext cx="453800" cy="1005800"/>
            </a:xfrm>
            <a:custGeom>
              <a:avLst/>
              <a:gdLst/>
              <a:ahLst/>
              <a:cxnLst/>
              <a:rect l="l" t="t" r="r" b="b"/>
              <a:pathLst>
                <a:path w="18152" h="40232" extrusionOk="0">
                  <a:moveTo>
                    <a:pt x="9076" y="1"/>
                  </a:moveTo>
                  <a:cubicBezTo>
                    <a:pt x="14088" y="1"/>
                    <a:pt x="18152" y="4064"/>
                    <a:pt x="18152" y="9076"/>
                  </a:cubicBezTo>
                  <a:lnTo>
                    <a:pt x="18152" y="31156"/>
                  </a:lnTo>
                  <a:cubicBezTo>
                    <a:pt x="18152" y="36167"/>
                    <a:pt x="14088" y="40231"/>
                    <a:pt x="9076" y="40231"/>
                  </a:cubicBezTo>
                  <a:cubicBezTo>
                    <a:pt x="4064" y="40231"/>
                    <a:pt x="1" y="36167"/>
                    <a:pt x="1" y="31156"/>
                  </a:cubicBezTo>
                  <a:lnTo>
                    <a:pt x="1" y="9076"/>
                  </a:lnTo>
                  <a:cubicBezTo>
                    <a:pt x="1" y="4064"/>
                    <a:pt x="4064" y="1"/>
                    <a:pt x="9076" y="1"/>
                  </a:cubicBezTo>
                  <a:close/>
                </a:path>
              </a:pathLst>
            </a:custGeom>
            <a:solidFill>
              <a:srgbClr val="FFFFFF"/>
            </a:solidFill>
            <a:ln>
              <a:noFill/>
            </a:ln>
          </p:spPr>
          <p:txBody>
            <a:bodyPr spcFirstLastPara="1" wrap="square" lIns="101100" tIns="101100" rIns="101100" bIns="101100" anchor="ctr" anchorCtr="0">
              <a:no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sz="1991" b="0"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endParaRPr>
            </a:p>
          </p:txBody>
        </p:sp>
      </p:grpSp>
      <p:sp>
        <p:nvSpPr>
          <p:cNvPr id="24" name="Rounded Rectangle 23">
            <a:extLst>
              <a:ext uri="{FF2B5EF4-FFF2-40B4-BE49-F238E27FC236}">
                <a16:creationId xmlns:a16="http://schemas.microsoft.com/office/drawing/2014/main" id="{72A3F2AE-80E2-D207-DC2B-105153B036E6}"/>
              </a:ext>
            </a:extLst>
          </p:cNvPr>
          <p:cNvSpPr/>
          <p:nvPr/>
        </p:nvSpPr>
        <p:spPr>
          <a:xfrm>
            <a:off x="7401745" y="3017951"/>
            <a:ext cx="3078432" cy="415882"/>
          </a:xfrm>
          <a:prstGeom prst="roundRect">
            <a:avLst>
              <a:gd name="adj" fmla="val 50000"/>
            </a:avLst>
          </a:prstGeom>
          <a:solidFill>
            <a:schemeClr val="bg1"/>
          </a:solidFill>
          <a:ln w="1270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rPr>
              <a:t>       Real time code suggestions</a:t>
            </a:r>
            <a:endParaRPr kumimoji="0" lang="en-US" sz="1600" b="0"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endParaRPr>
          </a:p>
        </p:txBody>
      </p:sp>
      <p:sp>
        <p:nvSpPr>
          <p:cNvPr id="25" name="Rounded Rectangle 24">
            <a:extLst>
              <a:ext uri="{FF2B5EF4-FFF2-40B4-BE49-F238E27FC236}">
                <a16:creationId xmlns:a16="http://schemas.microsoft.com/office/drawing/2014/main" id="{EBB7B009-AFF0-CC67-121E-C0A538F75E42}"/>
              </a:ext>
            </a:extLst>
          </p:cNvPr>
          <p:cNvSpPr/>
          <p:nvPr/>
        </p:nvSpPr>
        <p:spPr>
          <a:xfrm>
            <a:off x="7401744" y="3494826"/>
            <a:ext cx="2387147" cy="415882"/>
          </a:xfrm>
          <a:prstGeom prst="roundRect">
            <a:avLst>
              <a:gd name="adj" fmla="val 50000"/>
            </a:avLst>
          </a:prstGeom>
          <a:solidFill>
            <a:schemeClr val="bg1"/>
          </a:solidFill>
          <a:ln w="1270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rPr>
              <a:t>       Comments to code </a:t>
            </a:r>
            <a:endParaRPr kumimoji="0" lang="en-US" sz="1600" b="0"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endParaRPr>
          </a:p>
        </p:txBody>
      </p:sp>
      <p:grpSp>
        <p:nvGrpSpPr>
          <p:cNvPr id="26" name="Google Shape;1276;p65">
            <a:extLst>
              <a:ext uri="{FF2B5EF4-FFF2-40B4-BE49-F238E27FC236}">
                <a16:creationId xmlns:a16="http://schemas.microsoft.com/office/drawing/2014/main" id="{BA846EF7-CCA3-EBD3-E3F7-410C92E46B8F}"/>
              </a:ext>
            </a:extLst>
          </p:cNvPr>
          <p:cNvGrpSpPr/>
          <p:nvPr/>
        </p:nvGrpSpPr>
        <p:grpSpPr>
          <a:xfrm>
            <a:off x="7534659" y="3124407"/>
            <a:ext cx="202971" cy="202971"/>
            <a:chOff x="4027450" y="4768275"/>
            <a:chExt cx="58000" cy="58000"/>
          </a:xfrm>
          <a:solidFill>
            <a:schemeClr val="bg2"/>
          </a:solidFill>
        </p:grpSpPr>
        <p:sp>
          <p:nvSpPr>
            <p:cNvPr id="27" name="Google Shape;1277;p65">
              <a:extLst>
                <a:ext uri="{FF2B5EF4-FFF2-40B4-BE49-F238E27FC236}">
                  <a16:creationId xmlns:a16="http://schemas.microsoft.com/office/drawing/2014/main" id="{58347CFA-B750-F247-71BF-6F59F825CC61}"/>
                </a:ext>
              </a:extLst>
            </p:cNvPr>
            <p:cNvSpPr/>
            <p:nvPr/>
          </p:nvSpPr>
          <p:spPr>
            <a:xfrm>
              <a:off x="4041775" y="4786625"/>
              <a:ext cx="29350" cy="21100"/>
            </a:xfrm>
            <a:custGeom>
              <a:avLst/>
              <a:gdLst/>
              <a:ahLst/>
              <a:cxnLst/>
              <a:rect l="l" t="t" r="r" b="b"/>
              <a:pathLst>
                <a:path w="1174" h="844" extrusionOk="0">
                  <a:moveTo>
                    <a:pt x="1089" y="1"/>
                  </a:moveTo>
                  <a:cubicBezTo>
                    <a:pt x="1068" y="1"/>
                    <a:pt x="1047" y="9"/>
                    <a:pt x="1030" y="26"/>
                  </a:cubicBezTo>
                  <a:lnTo>
                    <a:pt x="406" y="650"/>
                  </a:lnTo>
                  <a:lnTo>
                    <a:pt x="144" y="397"/>
                  </a:lnTo>
                  <a:cubicBezTo>
                    <a:pt x="127" y="380"/>
                    <a:pt x="106" y="372"/>
                    <a:pt x="86" y="372"/>
                  </a:cubicBezTo>
                  <a:cubicBezTo>
                    <a:pt x="66" y="372"/>
                    <a:pt x="47" y="380"/>
                    <a:pt x="35" y="397"/>
                  </a:cubicBezTo>
                  <a:cubicBezTo>
                    <a:pt x="1" y="422"/>
                    <a:pt x="1" y="473"/>
                    <a:pt x="35" y="507"/>
                  </a:cubicBezTo>
                  <a:lnTo>
                    <a:pt x="347" y="819"/>
                  </a:lnTo>
                  <a:cubicBezTo>
                    <a:pt x="364" y="835"/>
                    <a:pt x="385" y="844"/>
                    <a:pt x="405" y="844"/>
                  </a:cubicBezTo>
                  <a:cubicBezTo>
                    <a:pt x="425" y="844"/>
                    <a:pt x="444" y="835"/>
                    <a:pt x="456" y="819"/>
                  </a:cubicBezTo>
                  <a:lnTo>
                    <a:pt x="1148" y="136"/>
                  </a:lnTo>
                  <a:cubicBezTo>
                    <a:pt x="1173" y="102"/>
                    <a:pt x="1173" y="51"/>
                    <a:pt x="1148" y="26"/>
                  </a:cubicBezTo>
                  <a:cubicBezTo>
                    <a:pt x="1131" y="9"/>
                    <a:pt x="1110" y="1"/>
                    <a:pt x="1089" y="1"/>
                  </a:cubicBezTo>
                  <a:close/>
                </a:path>
              </a:pathLst>
            </a:custGeom>
            <a:grpFill/>
            <a:ln>
              <a:noFill/>
            </a:ln>
          </p:spPr>
          <p:txBody>
            <a:bodyPr spcFirstLastPara="1" wrap="square" lIns="121884" tIns="121884" rIns="121884" bIns="121884" anchor="ctr" anchorCtr="0">
              <a:noAutofit/>
            </a:bodyPr>
            <a:lstStyle/>
            <a:p>
              <a:pPr marL="0" marR="0" lvl="0" indent="0" algn="l" defTabSz="1218926"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sym typeface="Arial"/>
              </a:endParaRPr>
            </a:p>
          </p:txBody>
        </p:sp>
        <p:sp>
          <p:nvSpPr>
            <p:cNvPr id="28" name="Google Shape;1278;p65">
              <a:extLst>
                <a:ext uri="{FF2B5EF4-FFF2-40B4-BE49-F238E27FC236}">
                  <a16:creationId xmlns:a16="http://schemas.microsoft.com/office/drawing/2014/main" id="{F2F33C7F-509B-4BEC-DDD1-1A8EB0F0C01B}"/>
                </a:ext>
              </a:extLst>
            </p:cNvPr>
            <p:cNvSpPr/>
            <p:nvPr/>
          </p:nvSpPr>
          <p:spPr>
            <a:xfrm>
              <a:off x="4027450" y="4768275"/>
              <a:ext cx="58000" cy="58000"/>
            </a:xfrm>
            <a:custGeom>
              <a:avLst/>
              <a:gdLst/>
              <a:ahLst/>
              <a:cxnLst/>
              <a:rect l="l" t="t" r="r" b="b"/>
              <a:pathLst>
                <a:path w="2320" h="2320" extrusionOk="0">
                  <a:moveTo>
                    <a:pt x="1164" y="1"/>
                  </a:moveTo>
                  <a:cubicBezTo>
                    <a:pt x="523" y="1"/>
                    <a:pt x="1" y="515"/>
                    <a:pt x="1" y="1156"/>
                  </a:cubicBezTo>
                  <a:cubicBezTo>
                    <a:pt x="1" y="1797"/>
                    <a:pt x="523" y="2320"/>
                    <a:pt x="1164" y="2320"/>
                  </a:cubicBezTo>
                  <a:cubicBezTo>
                    <a:pt x="1797" y="2320"/>
                    <a:pt x="2320" y="1797"/>
                    <a:pt x="2320" y="1156"/>
                  </a:cubicBezTo>
                  <a:cubicBezTo>
                    <a:pt x="2320" y="515"/>
                    <a:pt x="1797" y="1"/>
                    <a:pt x="1164" y="1"/>
                  </a:cubicBezTo>
                  <a:close/>
                  <a:moveTo>
                    <a:pt x="161" y="1156"/>
                  </a:moveTo>
                  <a:cubicBezTo>
                    <a:pt x="161" y="600"/>
                    <a:pt x="608" y="153"/>
                    <a:pt x="1164" y="153"/>
                  </a:cubicBezTo>
                  <a:cubicBezTo>
                    <a:pt x="1712" y="153"/>
                    <a:pt x="2159" y="600"/>
                    <a:pt x="2159" y="1156"/>
                  </a:cubicBezTo>
                  <a:cubicBezTo>
                    <a:pt x="2159" y="1713"/>
                    <a:pt x="1712" y="2160"/>
                    <a:pt x="1164" y="2160"/>
                  </a:cubicBezTo>
                  <a:cubicBezTo>
                    <a:pt x="608" y="2160"/>
                    <a:pt x="161" y="1713"/>
                    <a:pt x="161" y="1156"/>
                  </a:cubicBezTo>
                  <a:close/>
                </a:path>
              </a:pathLst>
            </a:custGeom>
            <a:grpFill/>
            <a:ln>
              <a:noFill/>
            </a:ln>
          </p:spPr>
          <p:txBody>
            <a:bodyPr spcFirstLastPara="1" wrap="square" lIns="121884" tIns="121884" rIns="121884" bIns="121884" anchor="ctr" anchorCtr="0">
              <a:noAutofit/>
            </a:bodyPr>
            <a:lstStyle/>
            <a:p>
              <a:pPr marL="0" marR="0" lvl="0" indent="0" algn="l" defTabSz="1218926"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sym typeface="Arial"/>
              </a:endParaRPr>
            </a:p>
          </p:txBody>
        </p:sp>
      </p:grpSp>
      <p:grpSp>
        <p:nvGrpSpPr>
          <p:cNvPr id="29" name="Google Shape;1276;p65">
            <a:extLst>
              <a:ext uri="{FF2B5EF4-FFF2-40B4-BE49-F238E27FC236}">
                <a16:creationId xmlns:a16="http://schemas.microsoft.com/office/drawing/2014/main" id="{C76F0B80-925D-AB80-692C-CAC1DD3B8CEE}"/>
              </a:ext>
            </a:extLst>
          </p:cNvPr>
          <p:cNvGrpSpPr/>
          <p:nvPr/>
        </p:nvGrpSpPr>
        <p:grpSpPr>
          <a:xfrm>
            <a:off x="7527651" y="3601282"/>
            <a:ext cx="202971" cy="202971"/>
            <a:chOff x="4027450" y="4768275"/>
            <a:chExt cx="58000" cy="58000"/>
          </a:xfrm>
          <a:solidFill>
            <a:schemeClr val="bg2"/>
          </a:solidFill>
        </p:grpSpPr>
        <p:sp>
          <p:nvSpPr>
            <p:cNvPr id="30" name="Google Shape;1277;p65">
              <a:extLst>
                <a:ext uri="{FF2B5EF4-FFF2-40B4-BE49-F238E27FC236}">
                  <a16:creationId xmlns:a16="http://schemas.microsoft.com/office/drawing/2014/main" id="{B9322D51-A780-D746-AE8E-5BFDDF210890}"/>
                </a:ext>
              </a:extLst>
            </p:cNvPr>
            <p:cNvSpPr/>
            <p:nvPr/>
          </p:nvSpPr>
          <p:spPr>
            <a:xfrm>
              <a:off x="4041775" y="4786625"/>
              <a:ext cx="29350" cy="21100"/>
            </a:xfrm>
            <a:custGeom>
              <a:avLst/>
              <a:gdLst/>
              <a:ahLst/>
              <a:cxnLst/>
              <a:rect l="l" t="t" r="r" b="b"/>
              <a:pathLst>
                <a:path w="1174" h="844" extrusionOk="0">
                  <a:moveTo>
                    <a:pt x="1089" y="1"/>
                  </a:moveTo>
                  <a:cubicBezTo>
                    <a:pt x="1068" y="1"/>
                    <a:pt x="1047" y="9"/>
                    <a:pt x="1030" y="26"/>
                  </a:cubicBezTo>
                  <a:lnTo>
                    <a:pt x="406" y="650"/>
                  </a:lnTo>
                  <a:lnTo>
                    <a:pt x="144" y="397"/>
                  </a:lnTo>
                  <a:cubicBezTo>
                    <a:pt x="127" y="380"/>
                    <a:pt x="106" y="372"/>
                    <a:pt x="86" y="372"/>
                  </a:cubicBezTo>
                  <a:cubicBezTo>
                    <a:pt x="66" y="372"/>
                    <a:pt x="47" y="380"/>
                    <a:pt x="35" y="397"/>
                  </a:cubicBezTo>
                  <a:cubicBezTo>
                    <a:pt x="1" y="422"/>
                    <a:pt x="1" y="473"/>
                    <a:pt x="35" y="507"/>
                  </a:cubicBezTo>
                  <a:lnTo>
                    <a:pt x="347" y="819"/>
                  </a:lnTo>
                  <a:cubicBezTo>
                    <a:pt x="364" y="835"/>
                    <a:pt x="385" y="844"/>
                    <a:pt x="405" y="844"/>
                  </a:cubicBezTo>
                  <a:cubicBezTo>
                    <a:pt x="425" y="844"/>
                    <a:pt x="444" y="835"/>
                    <a:pt x="456" y="819"/>
                  </a:cubicBezTo>
                  <a:lnTo>
                    <a:pt x="1148" y="136"/>
                  </a:lnTo>
                  <a:cubicBezTo>
                    <a:pt x="1173" y="102"/>
                    <a:pt x="1173" y="51"/>
                    <a:pt x="1148" y="26"/>
                  </a:cubicBezTo>
                  <a:cubicBezTo>
                    <a:pt x="1131" y="9"/>
                    <a:pt x="1110" y="1"/>
                    <a:pt x="1089" y="1"/>
                  </a:cubicBezTo>
                  <a:close/>
                </a:path>
              </a:pathLst>
            </a:custGeom>
            <a:grpFill/>
            <a:ln>
              <a:noFill/>
            </a:ln>
          </p:spPr>
          <p:txBody>
            <a:bodyPr spcFirstLastPara="1" wrap="square" lIns="121884" tIns="121884" rIns="121884" bIns="121884" anchor="ctr" anchorCtr="0">
              <a:noAutofit/>
            </a:bodyPr>
            <a:lstStyle/>
            <a:p>
              <a:pPr marL="0" marR="0" lvl="0" indent="0" algn="l" defTabSz="1218926"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sym typeface="Arial"/>
              </a:endParaRPr>
            </a:p>
          </p:txBody>
        </p:sp>
        <p:sp>
          <p:nvSpPr>
            <p:cNvPr id="31" name="Google Shape;1278;p65">
              <a:extLst>
                <a:ext uri="{FF2B5EF4-FFF2-40B4-BE49-F238E27FC236}">
                  <a16:creationId xmlns:a16="http://schemas.microsoft.com/office/drawing/2014/main" id="{833B360F-D016-FD74-966F-B40C8AB3CEA2}"/>
                </a:ext>
              </a:extLst>
            </p:cNvPr>
            <p:cNvSpPr/>
            <p:nvPr/>
          </p:nvSpPr>
          <p:spPr>
            <a:xfrm>
              <a:off x="4027450" y="4768275"/>
              <a:ext cx="58000" cy="58000"/>
            </a:xfrm>
            <a:custGeom>
              <a:avLst/>
              <a:gdLst/>
              <a:ahLst/>
              <a:cxnLst/>
              <a:rect l="l" t="t" r="r" b="b"/>
              <a:pathLst>
                <a:path w="2320" h="2320" extrusionOk="0">
                  <a:moveTo>
                    <a:pt x="1164" y="1"/>
                  </a:moveTo>
                  <a:cubicBezTo>
                    <a:pt x="523" y="1"/>
                    <a:pt x="1" y="515"/>
                    <a:pt x="1" y="1156"/>
                  </a:cubicBezTo>
                  <a:cubicBezTo>
                    <a:pt x="1" y="1797"/>
                    <a:pt x="523" y="2320"/>
                    <a:pt x="1164" y="2320"/>
                  </a:cubicBezTo>
                  <a:cubicBezTo>
                    <a:pt x="1797" y="2320"/>
                    <a:pt x="2320" y="1797"/>
                    <a:pt x="2320" y="1156"/>
                  </a:cubicBezTo>
                  <a:cubicBezTo>
                    <a:pt x="2320" y="515"/>
                    <a:pt x="1797" y="1"/>
                    <a:pt x="1164" y="1"/>
                  </a:cubicBezTo>
                  <a:close/>
                  <a:moveTo>
                    <a:pt x="161" y="1156"/>
                  </a:moveTo>
                  <a:cubicBezTo>
                    <a:pt x="161" y="600"/>
                    <a:pt x="608" y="153"/>
                    <a:pt x="1164" y="153"/>
                  </a:cubicBezTo>
                  <a:cubicBezTo>
                    <a:pt x="1712" y="153"/>
                    <a:pt x="2159" y="600"/>
                    <a:pt x="2159" y="1156"/>
                  </a:cubicBezTo>
                  <a:cubicBezTo>
                    <a:pt x="2159" y="1713"/>
                    <a:pt x="1712" y="2160"/>
                    <a:pt x="1164" y="2160"/>
                  </a:cubicBezTo>
                  <a:cubicBezTo>
                    <a:pt x="608" y="2160"/>
                    <a:pt x="161" y="1713"/>
                    <a:pt x="161" y="1156"/>
                  </a:cubicBezTo>
                  <a:close/>
                </a:path>
              </a:pathLst>
            </a:custGeom>
            <a:grpFill/>
            <a:ln>
              <a:noFill/>
            </a:ln>
          </p:spPr>
          <p:txBody>
            <a:bodyPr spcFirstLastPara="1" wrap="square" lIns="121884" tIns="121884" rIns="121884" bIns="121884" anchor="ctr" anchorCtr="0">
              <a:noAutofit/>
            </a:bodyPr>
            <a:lstStyle/>
            <a:p>
              <a:pPr marL="0" marR="0" lvl="0" indent="0" algn="l" defTabSz="1218926"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sym typeface="Arial"/>
              </a:endParaRPr>
            </a:p>
          </p:txBody>
        </p:sp>
      </p:grpSp>
      <p:sp>
        <p:nvSpPr>
          <p:cNvPr id="7" name="Rounded Rectangle 24">
            <a:extLst>
              <a:ext uri="{FF2B5EF4-FFF2-40B4-BE49-F238E27FC236}">
                <a16:creationId xmlns:a16="http://schemas.microsoft.com/office/drawing/2014/main" id="{D6248464-19D4-9359-47E4-8A730A897B5F}"/>
              </a:ext>
            </a:extLst>
          </p:cNvPr>
          <p:cNvSpPr/>
          <p:nvPr/>
        </p:nvSpPr>
        <p:spPr>
          <a:xfrm>
            <a:off x="7401744" y="3971700"/>
            <a:ext cx="2749127" cy="472399"/>
          </a:xfrm>
          <a:prstGeom prst="roundRect">
            <a:avLst>
              <a:gd name="adj" fmla="val 50000"/>
            </a:avLst>
          </a:prstGeom>
          <a:solidFill>
            <a:schemeClr val="bg1"/>
          </a:solidFill>
          <a:ln w="1270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rPr>
              <a:t>       Next edit suggestions</a:t>
            </a:r>
            <a:endParaRPr kumimoji="0" lang="en-US" sz="1600" b="0"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endParaRPr>
          </a:p>
        </p:txBody>
      </p:sp>
      <p:grpSp>
        <p:nvGrpSpPr>
          <p:cNvPr id="8" name="Google Shape;1276;p65">
            <a:extLst>
              <a:ext uri="{FF2B5EF4-FFF2-40B4-BE49-F238E27FC236}">
                <a16:creationId xmlns:a16="http://schemas.microsoft.com/office/drawing/2014/main" id="{8433499B-FE6D-495A-66BF-B8BB10CB68A4}"/>
              </a:ext>
            </a:extLst>
          </p:cNvPr>
          <p:cNvGrpSpPr/>
          <p:nvPr/>
        </p:nvGrpSpPr>
        <p:grpSpPr>
          <a:xfrm>
            <a:off x="7527651" y="4078157"/>
            <a:ext cx="202971" cy="202971"/>
            <a:chOff x="4027450" y="4768275"/>
            <a:chExt cx="58000" cy="58000"/>
          </a:xfrm>
          <a:solidFill>
            <a:schemeClr val="bg2"/>
          </a:solidFill>
        </p:grpSpPr>
        <p:sp>
          <p:nvSpPr>
            <p:cNvPr id="9" name="Google Shape;1277;p65">
              <a:extLst>
                <a:ext uri="{FF2B5EF4-FFF2-40B4-BE49-F238E27FC236}">
                  <a16:creationId xmlns:a16="http://schemas.microsoft.com/office/drawing/2014/main" id="{54AF47CB-4C3B-DD53-C36D-4A0D68960BBA}"/>
                </a:ext>
              </a:extLst>
            </p:cNvPr>
            <p:cNvSpPr/>
            <p:nvPr/>
          </p:nvSpPr>
          <p:spPr>
            <a:xfrm>
              <a:off x="4041775" y="4786625"/>
              <a:ext cx="29350" cy="21100"/>
            </a:xfrm>
            <a:custGeom>
              <a:avLst/>
              <a:gdLst/>
              <a:ahLst/>
              <a:cxnLst/>
              <a:rect l="l" t="t" r="r" b="b"/>
              <a:pathLst>
                <a:path w="1174" h="844" extrusionOk="0">
                  <a:moveTo>
                    <a:pt x="1089" y="1"/>
                  </a:moveTo>
                  <a:cubicBezTo>
                    <a:pt x="1068" y="1"/>
                    <a:pt x="1047" y="9"/>
                    <a:pt x="1030" y="26"/>
                  </a:cubicBezTo>
                  <a:lnTo>
                    <a:pt x="406" y="650"/>
                  </a:lnTo>
                  <a:lnTo>
                    <a:pt x="144" y="397"/>
                  </a:lnTo>
                  <a:cubicBezTo>
                    <a:pt x="127" y="380"/>
                    <a:pt x="106" y="372"/>
                    <a:pt x="86" y="372"/>
                  </a:cubicBezTo>
                  <a:cubicBezTo>
                    <a:pt x="66" y="372"/>
                    <a:pt x="47" y="380"/>
                    <a:pt x="35" y="397"/>
                  </a:cubicBezTo>
                  <a:cubicBezTo>
                    <a:pt x="1" y="422"/>
                    <a:pt x="1" y="473"/>
                    <a:pt x="35" y="507"/>
                  </a:cubicBezTo>
                  <a:lnTo>
                    <a:pt x="347" y="819"/>
                  </a:lnTo>
                  <a:cubicBezTo>
                    <a:pt x="364" y="835"/>
                    <a:pt x="385" y="844"/>
                    <a:pt x="405" y="844"/>
                  </a:cubicBezTo>
                  <a:cubicBezTo>
                    <a:pt x="425" y="844"/>
                    <a:pt x="444" y="835"/>
                    <a:pt x="456" y="819"/>
                  </a:cubicBezTo>
                  <a:lnTo>
                    <a:pt x="1148" y="136"/>
                  </a:lnTo>
                  <a:cubicBezTo>
                    <a:pt x="1173" y="102"/>
                    <a:pt x="1173" y="51"/>
                    <a:pt x="1148" y="26"/>
                  </a:cubicBezTo>
                  <a:cubicBezTo>
                    <a:pt x="1131" y="9"/>
                    <a:pt x="1110" y="1"/>
                    <a:pt x="1089" y="1"/>
                  </a:cubicBezTo>
                  <a:close/>
                </a:path>
              </a:pathLst>
            </a:custGeom>
            <a:grpFill/>
            <a:ln>
              <a:noFill/>
            </a:ln>
          </p:spPr>
          <p:txBody>
            <a:bodyPr spcFirstLastPara="1" wrap="square" lIns="121884" tIns="121884" rIns="121884" bIns="121884" anchor="ctr" anchorCtr="0">
              <a:noAutofit/>
            </a:bodyPr>
            <a:lstStyle/>
            <a:p>
              <a:pPr marL="0" marR="0" lvl="0" indent="0" algn="l" defTabSz="1218926"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sym typeface="Arial"/>
              </a:endParaRPr>
            </a:p>
          </p:txBody>
        </p:sp>
        <p:sp>
          <p:nvSpPr>
            <p:cNvPr id="16" name="Google Shape;1278;p65">
              <a:extLst>
                <a:ext uri="{FF2B5EF4-FFF2-40B4-BE49-F238E27FC236}">
                  <a16:creationId xmlns:a16="http://schemas.microsoft.com/office/drawing/2014/main" id="{696F7101-89F3-9675-61E5-77E7D0BD7E94}"/>
                </a:ext>
              </a:extLst>
            </p:cNvPr>
            <p:cNvSpPr/>
            <p:nvPr/>
          </p:nvSpPr>
          <p:spPr>
            <a:xfrm>
              <a:off x="4027450" y="4768275"/>
              <a:ext cx="58000" cy="58000"/>
            </a:xfrm>
            <a:custGeom>
              <a:avLst/>
              <a:gdLst/>
              <a:ahLst/>
              <a:cxnLst/>
              <a:rect l="l" t="t" r="r" b="b"/>
              <a:pathLst>
                <a:path w="2320" h="2320" extrusionOk="0">
                  <a:moveTo>
                    <a:pt x="1164" y="1"/>
                  </a:moveTo>
                  <a:cubicBezTo>
                    <a:pt x="523" y="1"/>
                    <a:pt x="1" y="515"/>
                    <a:pt x="1" y="1156"/>
                  </a:cubicBezTo>
                  <a:cubicBezTo>
                    <a:pt x="1" y="1797"/>
                    <a:pt x="523" y="2320"/>
                    <a:pt x="1164" y="2320"/>
                  </a:cubicBezTo>
                  <a:cubicBezTo>
                    <a:pt x="1797" y="2320"/>
                    <a:pt x="2320" y="1797"/>
                    <a:pt x="2320" y="1156"/>
                  </a:cubicBezTo>
                  <a:cubicBezTo>
                    <a:pt x="2320" y="515"/>
                    <a:pt x="1797" y="1"/>
                    <a:pt x="1164" y="1"/>
                  </a:cubicBezTo>
                  <a:close/>
                  <a:moveTo>
                    <a:pt x="161" y="1156"/>
                  </a:moveTo>
                  <a:cubicBezTo>
                    <a:pt x="161" y="600"/>
                    <a:pt x="608" y="153"/>
                    <a:pt x="1164" y="153"/>
                  </a:cubicBezTo>
                  <a:cubicBezTo>
                    <a:pt x="1712" y="153"/>
                    <a:pt x="2159" y="600"/>
                    <a:pt x="2159" y="1156"/>
                  </a:cubicBezTo>
                  <a:cubicBezTo>
                    <a:pt x="2159" y="1713"/>
                    <a:pt x="1712" y="2160"/>
                    <a:pt x="1164" y="2160"/>
                  </a:cubicBezTo>
                  <a:cubicBezTo>
                    <a:pt x="608" y="2160"/>
                    <a:pt x="161" y="1713"/>
                    <a:pt x="161" y="1156"/>
                  </a:cubicBezTo>
                  <a:close/>
                </a:path>
              </a:pathLst>
            </a:custGeom>
            <a:grpFill/>
            <a:ln>
              <a:noFill/>
            </a:ln>
          </p:spPr>
          <p:txBody>
            <a:bodyPr spcFirstLastPara="1" wrap="square" lIns="121884" tIns="121884" rIns="121884" bIns="121884" anchor="ctr" anchorCtr="0">
              <a:noAutofit/>
            </a:bodyPr>
            <a:lstStyle/>
            <a:p>
              <a:pPr marL="0" marR="0" lvl="0" indent="0" algn="l" defTabSz="1218926"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sym typeface="Arial"/>
              </a:endParaRPr>
            </a:p>
          </p:txBody>
        </p:sp>
      </p:grpSp>
      <p:sp>
        <p:nvSpPr>
          <p:cNvPr id="17" name="Rounded Rectangle 24">
            <a:extLst>
              <a:ext uri="{FF2B5EF4-FFF2-40B4-BE49-F238E27FC236}">
                <a16:creationId xmlns:a16="http://schemas.microsoft.com/office/drawing/2014/main" id="{FCFED1F4-D8F5-88A0-B27D-4920151F71B7}"/>
              </a:ext>
            </a:extLst>
          </p:cNvPr>
          <p:cNvSpPr/>
          <p:nvPr/>
        </p:nvSpPr>
        <p:spPr>
          <a:xfrm>
            <a:off x="7401745" y="4448576"/>
            <a:ext cx="3339654" cy="410607"/>
          </a:xfrm>
          <a:prstGeom prst="roundRect">
            <a:avLst>
              <a:gd name="adj" fmla="val 50000"/>
            </a:avLst>
          </a:prstGeom>
          <a:solidFill>
            <a:schemeClr val="bg1"/>
          </a:solidFill>
          <a:ln w="1270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rPr>
              <a:t>       Improved gpt4o-copilot model</a:t>
            </a:r>
            <a:endParaRPr kumimoji="0" lang="en-US" sz="1600" b="0"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endParaRPr>
          </a:p>
        </p:txBody>
      </p:sp>
      <p:grpSp>
        <p:nvGrpSpPr>
          <p:cNvPr id="18" name="Google Shape;1276;p65">
            <a:extLst>
              <a:ext uri="{FF2B5EF4-FFF2-40B4-BE49-F238E27FC236}">
                <a16:creationId xmlns:a16="http://schemas.microsoft.com/office/drawing/2014/main" id="{AA28E4D0-5DF1-F851-8BBA-5FB747E458D2}"/>
              </a:ext>
            </a:extLst>
          </p:cNvPr>
          <p:cNvGrpSpPr/>
          <p:nvPr/>
        </p:nvGrpSpPr>
        <p:grpSpPr>
          <a:xfrm>
            <a:off x="7527652" y="4555031"/>
            <a:ext cx="202971" cy="202971"/>
            <a:chOff x="4027450" y="4768275"/>
            <a:chExt cx="58000" cy="58000"/>
          </a:xfrm>
          <a:solidFill>
            <a:schemeClr val="bg2"/>
          </a:solidFill>
        </p:grpSpPr>
        <p:sp>
          <p:nvSpPr>
            <p:cNvPr id="19" name="Google Shape;1277;p65">
              <a:extLst>
                <a:ext uri="{FF2B5EF4-FFF2-40B4-BE49-F238E27FC236}">
                  <a16:creationId xmlns:a16="http://schemas.microsoft.com/office/drawing/2014/main" id="{3A2EBE84-C7E3-7D9C-418B-2135527AA91B}"/>
                </a:ext>
              </a:extLst>
            </p:cNvPr>
            <p:cNvSpPr/>
            <p:nvPr/>
          </p:nvSpPr>
          <p:spPr>
            <a:xfrm>
              <a:off x="4041775" y="4786625"/>
              <a:ext cx="29350" cy="21100"/>
            </a:xfrm>
            <a:custGeom>
              <a:avLst/>
              <a:gdLst/>
              <a:ahLst/>
              <a:cxnLst/>
              <a:rect l="l" t="t" r="r" b="b"/>
              <a:pathLst>
                <a:path w="1174" h="844" extrusionOk="0">
                  <a:moveTo>
                    <a:pt x="1089" y="1"/>
                  </a:moveTo>
                  <a:cubicBezTo>
                    <a:pt x="1068" y="1"/>
                    <a:pt x="1047" y="9"/>
                    <a:pt x="1030" y="26"/>
                  </a:cubicBezTo>
                  <a:lnTo>
                    <a:pt x="406" y="650"/>
                  </a:lnTo>
                  <a:lnTo>
                    <a:pt x="144" y="397"/>
                  </a:lnTo>
                  <a:cubicBezTo>
                    <a:pt x="127" y="380"/>
                    <a:pt x="106" y="372"/>
                    <a:pt x="86" y="372"/>
                  </a:cubicBezTo>
                  <a:cubicBezTo>
                    <a:pt x="66" y="372"/>
                    <a:pt x="47" y="380"/>
                    <a:pt x="35" y="397"/>
                  </a:cubicBezTo>
                  <a:cubicBezTo>
                    <a:pt x="1" y="422"/>
                    <a:pt x="1" y="473"/>
                    <a:pt x="35" y="507"/>
                  </a:cubicBezTo>
                  <a:lnTo>
                    <a:pt x="347" y="819"/>
                  </a:lnTo>
                  <a:cubicBezTo>
                    <a:pt x="364" y="835"/>
                    <a:pt x="385" y="844"/>
                    <a:pt x="405" y="844"/>
                  </a:cubicBezTo>
                  <a:cubicBezTo>
                    <a:pt x="425" y="844"/>
                    <a:pt x="444" y="835"/>
                    <a:pt x="456" y="819"/>
                  </a:cubicBezTo>
                  <a:lnTo>
                    <a:pt x="1148" y="136"/>
                  </a:lnTo>
                  <a:cubicBezTo>
                    <a:pt x="1173" y="102"/>
                    <a:pt x="1173" y="51"/>
                    <a:pt x="1148" y="26"/>
                  </a:cubicBezTo>
                  <a:cubicBezTo>
                    <a:pt x="1131" y="9"/>
                    <a:pt x="1110" y="1"/>
                    <a:pt x="1089" y="1"/>
                  </a:cubicBezTo>
                  <a:close/>
                </a:path>
              </a:pathLst>
            </a:custGeom>
            <a:grpFill/>
            <a:ln>
              <a:noFill/>
            </a:ln>
          </p:spPr>
          <p:txBody>
            <a:bodyPr spcFirstLastPara="1" wrap="square" lIns="121884" tIns="121884" rIns="121884" bIns="121884" anchor="ctr" anchorCtr="0">
              <a:noAutofit/>
            </a:bodyPr>
            <a:lstStyle/>
            <a:p>
              <a:pPr marL="0" marR="0" lvl="0" indent="0" algn="l" defTabSz="1218926"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sym typeface="Arial"/>
              </a:endParaRPr>
            </a:p>
          </p:txBody>
        </p:sp>
        <p:sp>
          <p:nvSpPr>
            <p:cNvPr id="20" name="Google Shape;1278;p65">
              <a:extLst>
                <a:ext uri="{FF2B5EF4-FFF2-40B4-BE49-F238E27FC236}">
                  <a16:creationId xmlns:a16="http://schemas.microsoft.com/office/drawing/2014/main" id="{23838538-DC16-B99A-1EAB-D8C3489708C7}"/>
                </a:ext>
              </a:extLst>
            </p:cNvPr>
            <p:cNvSpPr/>
            <p:nvPr/>
          </p:nvSpPr>
          <p:spPr>
            <a:xfrm>
              <a:off x="4027450" y="4768275"/>
              <a:ext cx="58000" cy="58000"/>
            </a:xfrm>
            <a:custGeom>
              <a:avLst/>
              <a:gdLst/>
              <a:ahLst/>
              <a:cxnLst/>
              <a:rect l="l" t="t" r="r" b="b"/>
              <a:pathLst>
                <a:path w="2320" h="2320" extrusionOk="0">
                  <a:moveTo>
                    <a:pt x="1164" y="1"/>
                  </a:moveTo>
                  <a:cubicBezTo>
                    <a:pt x="523" y="1"/>
                    <a:pt x="1" y="515"/>
                    <a:pt x="1" y="1156"/>
                  </a:cubicBezTo>
                  <a:cubicBezTo>
                    <a:pt x="1" y="1797"/>
                    <a:pt x="523" y="2320"/>
                    <a:pt x="1164" y="2320"/>
                  </a:cubicBezTo>
                  <a:cubicBezTo>
                    <a:pt x="1797" y="2320"/>
                    <a:pt x="2320" y="1797"/>
                    <a:pt x="2320" y="1156"/>
                  </a:cubicBezTo>
                  <a:cubicBezTo>
                    <a:pt x="2320" y="515"/>
                    <a:pt x="1797" y="1"/>
                    <a:pt x="1164" y="1"/>
                  </a:cubicBezTo>
                  <a:close/>
                  <a:moveTo>
                    <a:pt x="161" y="1156"/>
                  </a:moveTo>
                  <a:cubicBezTo>
                    <a:pt x="161" y="600"/>
                    <a:pt x="608" y="153"/>
                    <a:pt x="1164" y="153"/>
                  </a:cubicBezTo>
                  <a:cubicBezTo>
                    <a:pt x="1712" y="153"/>
                    <a:pt x="2159" y="600"/>
                    <a:pt x="2159" y="1156"/>
                  </a:cubicBezTo>
                  <a:cubicBezTo>
                    <a:pt x="2159" y="1713"/>
                    <a:pt x="1712" y="2160"/>
                    <a:pt x="1164" y="2160"/>
                  </a:cubicBezTo>
                  <a:cubicBezTo>
                    <a:pt x="608" y="2160"/>
                    <a:pt x="161" y="1713"/>
                    <a:pt x="161" y="1156"/>
                  </a:cubicBezTo>
                  <a:close/>
                </a:path>
              </a:pathLst>
            </a:custGeom>
            <a:grpFill/>
            <a:ln>
              <a:noFill/>
            </a:ln>
          </p:spPr>
          <p:txBody>
            <a:bodyPr spcFirstLastPara="1" wrap="square" lIns="121884" tIns="121884" rIns="121884" bIns="121884" anchor="ctr" anchorCtr="0">
              <a:noAutofit/>
            </a:bodyPr>
            <a:lstStyle/>
            <a:p>
              <a:pPr marL="0" marR="0" lvl="0" indent="0" algn="l" defTabSz="1218926"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sym typeface="Arial"/>
              </a:endParaRPr>
            </a:p>
          </p:txBody>
        </p:sp>
      </p:grpSp>
      <p:sp>
        <p:nvSpPr>
          <p:cNvPr id="22" name="Rounded Rectangle 24">
            <a:extLst>
              <a:ext uri="{FF2B5EF4-FFF2-40B4-BE49-F238E27FC236}">
                <a16:creationId xmlns:a16="http://schemas.microsoft.com/office/drawing/2014/main" id="{1A98961B-A659-0FF5-FC08-8A09D603EAC8}"/>
              </a:ext>
            </a:extLst>
          </p:cNvPr>
          <p:cNvSpPr/>
          <p:nvPr/>
        </p:nvSpPr>
        <p:spPr>
          <a:xfrm>
            <a:off x="7401744" y="4925450"/>
            <a:ext cx="3213869" cy="444117"/>
          </a:xfrm>
          <a:prstGeom prst="roundRect">
            <a:avLst>
              <a:gd name="adj" fmla="val 50000"/>
            </a:avLst>
          </a:prstGeom>
          <a:solidFill>
            <a:schemeClr val="bg1"/>
          </a:solidFill>
          <a:ln w="1270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rPr>
              <a:t>       GitHub Copilot Chat &amp; Edits</a:t>
            </a:r>
            <a:endParaRPr kumimoji="0" lang="en-US" sz="1600" b="0"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endParaRPr>
          </a:p>
        </p:txBody>
      </p:sp>
      <p:grpSp>
        <p:nvGrpSpPr>
          <p:cNvPr id="23" name="Google Shape;1276;p65">
            <a:extLst>
              <a:ext uri="{FF2B5EF4-FFF2-40B4-BE49-F238E27FC236}">
                <a16:creationId xmlns:a16="http://schemas.microsoft.com/office/drawing/2014/main" id="{E23FEC27-FB23-A48F-8F5B-43E8BAADC771}"/>
              </a:ext>
            </a:extLst>
          </p:cNvPr>
          <p:cNvGrpSpPr/>
          <p:nvPr/>
        </p:nvGrpSpPr>
        <p:grpSpPr>
          <a:xfrm>
            <a:off x="7527651" y="5027431"/>
            <a:ext cx="202971" cy="202971"/>
            <a:chOff x="4027450" y="4768275"/>
            <a:chExt cx="58000" cy="58000"/>
          </a:xfrm>
          <a:solidFill>
            <a:schemeClr val="bg2"/>
          </a:solidFill>
        </p:grpSpPr>
        <p:sp>
          <p:nvSpPr>
            <p:cNvPr id="33" name="Google Shape;1277;p65">
              <a:extLst>
                <a:ext uri="{FF2B5EF4-FFF2-40B4-BE49-F238E27FC236}">
                  <a16:creationId xmlns:a16="http://schemas.microsoft.com/office/drawing/2014/main" id="{71284B8C-ADD7-1D07-1361-19B243A75691}"/>
                </a:ext>
              </a:extLst>
            </p:cNvPr>
            <p:cNvSpPr/>
            <p:nvPr/>
          </p:nvSpPr>
          <p:spPr>
            <a:xfrm>
              <a:off x="4041775" y="4786625"/>
              <a:ext cx="29350" cy="21100"/>
            </a:xfrm>
            <a:custGeom>
              <a:avLst/>
              <a:gdLst/>
              <a:ahLst/>
              <a:cxnLst/>
              <a:rect l="l" t="t" r="r" b="b"/>
              <a:pathLst>
                <a:path w="1174" h="844" extrusionOk="0">
                  <a:moveTo>
                    <a:pt x="1089" y="1"/>
                  </a:moveTo>
                  <a:cubicBezTo>
                    <a:pt x="1068" y="1"/>
                    <a:pt x="1047" y="9"/>
                    <a:pt x="1030" y="26"/>
                  </a:cubicBezTo>
                  <a:lnTo>
                    <a:pt x="406" y="650"/>
                  </a:lnTo>
                  <a:lnTo>
                    <a:pt x="144" y="397"/>
                  </a:lnTo>
                  <a:cubicBezTo>
                    <a:pt x="127" y="380"/>
                    <a:pt x="106" y="372"/>
                    <a:pt x="86" y="372"/>
                  </a:cubicBezTo>
                  <a:cubicBezTo>
                    <a:pt x="66" y="372"/>
                    <a:pt x="47" y="380"/>
                    <a:pt x="35" y="397"/>
                  </a:cubicBezTo>
                  <a:cubicBezTo>
                    <a:pt x="1" y="422"/>
                    <a:pt x="1" y="473"/>
                    <a:pt x="35" y="507"/>
                  </a:cubicBezTo>
                  <a:lnTo>
                    <a:pt x="347" y="819"/>
                  </a:lnTo>
                  <a:cubicBezTo>
                    <a:pt x="364" y="835"/>
                    <a:pt x="385" y="844"/>
                    <a:pt x="405" y="844"/>
                  </a:cubicBezTo>
                  <a:cubicBezTo>
                    <a:pt x="425" y="844"/>
                    <a:pt x="444" y="835"/>
                    <a:pt x="456" y="819"/>
                  </a:cubicBezTo>
                  <a:lnTo>
                    <a:pt x="1148" y="136"/>
                  </a:lnTo>
                  <a:cubicBezTo>
                    <a:pt x="1173" y="102"/>
                    <a:pt x="1173" y="51"/>
                    <a:pt x="1148" y="26"/>
                  </a:cubicBezTo>
                  <a:cubicBezTo>
                    <a:pt x="1131" y="9"/>
                    <a:pt x="1110" y="1"/>
                    <a:pt x="1089" y="1"/>
                  </a:cubicBezTo>
                  <a:close/>
                </a:path>
              </a:pathLst>
            </a:custGeom>
            <a:grpFill/>
            <a:ln>
              <a:noFill/>
            </a:ln>
          </p:spPr>
          <p:txBody>
            <a:bodyPr spcFirstLastPara="1" wrap="square" lIns="121884" tIns="121884" rIns="121884" bIns="121884" anchor="ctr" anchorCtr="0">
              <a:noAutofit/>
            </a:bodyPr>
            <a:lstStyle/>
            <a:p>
              <a:pPr marL="0" marR="0" lvl="0" indent="0" algn="l" defTabSz="1218926"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sym typeface="Arial"/>
              </a:endParaRPr>
            </a:p>
          </p:txBody>
        </p:sp>
        <p:sp>
          <p:nvSpPr>
            <p:cNvPr id="34" name="Google Shape;1278;p65">
              <a:extLst>
                <a:ext uri="{FF2B5EF4-FFF2-40B4-BE49-F238E27FC236}">
                  <a16:creationId xmlns:a16="http://schemas.microsoft.com/office/drawing/2014/main" id="{F5C8C6BC-CA05-1D36-D864-E04BDC840D19}"/>
                </a:ext>
              </a:extLst>
            </p:cNvPr>
            <p:cNvSpPr/>
            <p:nvPr/>
          </p:nvSpPr>
          <p:spPr>
            <a:xfrm>
              <a:off x="4027450" y="4768275"/>
              <a:ext cx="58000" cy="58000"/>
            </a:xfrm>
            <a:custGeom>
              <a:avLst/>
              <a:gdLst/>
              <a:ahLst/>
              <a:cxnLst/>
              <a:rect l="l" t="t" r="r" b="b"/>
              <a:pathLst>
                <a:path w="2320" h="2320" extrusionOk="0">
                  <a:moveTo>
                    <a:pt x="1164" y="1"/>
                  </a:moveTo>
                  <a:cubicBezTo>
                    <a:pt x="523" y="1"/>
                    <a:pt x="1" y="515"/>
                    <a:pt x="1" y="1156"/>
                  </a:cubicBezTo>
                  <a:cubicBezTo>
                    <a:pt x="1" y="1797"/>
                    <a:pt x="523" y="2320"/>
                    <a:pt x="1164" y="2320"/>
                  </a:cubicBezTo>
                  <a:cubicBezTo>
                    <a:pt x="1797" y="2320"/>
                    <a:pt x="2320" y="1797"/>
                    <a:pt x="2320" y="1156"/>
                  </a:cubicBezTo>
                  <a:cubicBezTo>
                    <a:pt x="2320" y="515"/>
                    <a:pt x="1797" y="1"/>
                    <a:pt x="1164" y="1"/>
                  </a:cubicBezTo>
                  <a:close/>
                  <a:moveTo>
                    <a:pt x="161" y="1156"/>
                  </a:moveTo>
                  <a:cubicBezTo>
                    <a:pt x="161" y="600"/>
                    <a:pt x="608" y="153"/>
                    <a:pt x="1164" y="153"/>
                  </a:cubicBezTo>
                  <a:cubicBezTo>
                    <a:pt x="1712" y="153"/>
                    <a:pt x="2159" y="600"/>
                    <a:pt x="2159" y="1156"/>
                  </a:cubicBezTo>
                  <a:cubicBezTo>
                    <a:pt x="2159" y="1713"/>
                    <a:pt x="1712" y="2160"/>
                    <a:pt x="1164" y="2160"/>
                  </a:cubicBezTo>
                  <a:cubicBezTo>
                    <a:pt x="608" y="2160"/>
                    <a:pt x="161" y="1713"/>
                    <a:pt x="161" y="1156"/>
                  </a:cubicBezTo>
                  <a:close/>
                </a:path>
              </a:pathLst>
            </a:custGeom>
            <a:grpFill/>
            <a:ln>
              <a:noFill/>
            </a:ln>
          </p:spPr>
          <p:txBody>
            <a:bodyPr spcFirstLastPara="1" wrap="square" lIns="121884" tIns="121884" rIns="121884" bIns="121884" anchor="ctr" anchorCtr="0">
              <a:noAutofit/>
            </a:bodyPr>
            <a:lstStyle/>
            <a:p>
              <a:pPr marL="0" marR="0" lvl="0" indent="0" algn="l" defTabSz="1218926"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sym typeface="Arial"/>
              </a:endParaRPr>
            </a:p>
          </p:txBody>
        </p:sp>
      </p:grpSp>
      <p:pic>
        <p:nvPicPr>
          <p:cNvPr id="40" name="Picture 39">
            <a:extLst>
              <a:ext uri="{FF2B5EF4-FFF2-40B4-BE49-F238E27FC236}">
                <a16:creationId xmlns:a16="http://schemas.microsoft.com/office/drawing/2014/main" id="{320C230C-1CE0-C3C2-A2ED-AB99363151E9}"/>
              </a:ext>
            </a:extLst>
          </p:cNvPr>
          <p:cNvPicPr>
            <a:picLocks noChangeAspect="1"/>
          </p:cNvPicPr>
          <p:nvPr/>
        </p:nvPicPr>
        <p:blipFill>
          <a:blip r:embed="rId7"/>
          <a:stretch>
            <a:fillRect/>
          </a:stretch>
        </p:blipFill>
        <p:spPr>
          <a:xfrm>
            <a:off x="1063675" y="5451440"/>
            <a:ext cx="5627498" cy="926192"/>
          </a:xfrm>
          <a:prstGeom prst="rect">
            <a:avLst/>
          </a:prstGeom>
        </p:spPr>
      </p:pic>
      <p:sp>
        <p:nvSpPr>
          <p:cNvPr id="6" name="Rounded Rectangle 24">
            <a:extLst>
              <a:ext uri="{FF2B5EF4-FFF2-40B4-BE49-F238E27FC236}">
                <a16:creationId xmlns:a16="http://schemas.microsoft.com/office/drawing/2014/main" id="{6D81159C-8985-CFB7-67C2-8A17BA2F5E60}"/>
              </a:ext>
            </a:extLst>
          </p:cNvPr>
          <p:cNvSpPr/>
          <p:nvPr/>
        </p:nvSpPr>
        <p:spPr>
          <a:xfrm>
            <a:off x="7401744" y="5407601"/>
            <a:ext cx="2870969" cy="415882"/>
          </a:xfrm>
          <a:prstGeom prst="roundRect">
            <a:avLst>
              <a:gd name="adj" fmla="val 50000"/>
            </a:avLst>
          </a:prstGeom>
          <a:solidFill>
            <a:schemeClr val="bg1"/>
          </a:solidFill>
          <a:ln w="1270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rPr>
              <a:t>       Inline chat commands</a:t>
            </a:r>
            <a:endParaRPr kumimoji="0" lang="en-US" sz="1600" b="0"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endParaRPr>
          </a:p>
        </p:txBody>
      </p:sp>
      <p:grpSp>
        <p:nvGrpSpPr>
          <p:cNvPr id="32" name="Google Shape;1276;p65">
            <a:extLst>
              <a:ext uri="{FF2B5EF4-FFF2-40B4-BE49-F238E27FC236}">
                <a16:creationId xmlns:a16="http://schemas.microsoft.com/office/drawing/2014/main" id="{115ABC7F-EAE7-F14C-6701-AE73EEF4CB54}"/>
              </a:ext>
            </a:extLst>
          </p:cNvPr>
          <p:cNvGrpSpPr/>
          <p:nvPr/>
        </p:nvGrpSpPr>
        <p:grpSpPr>
          <a:xfrm>
            <a:off x="7527651" y="5509581"/>
            <a:ext cx="202971" cy="202971"/>
            <a:chOff x="4027450" y="4768275"/>
            <a:chExt cx="58000" cy="58000"/>
          </a:xfrm>
          <a:solidFill>
            <a:schemeClr val="bg2"/>
          </a:solidFill>
        </p:grpSpPr>
        <p:sp>
          <p:nvSpPr>
            <p:cNvPr id="35" name="Google Shape;1277;p65">
              <a:extLst>
                <a:ext uri="{FF2B5EF4-FFF2-40B4-BE49-F238E27FC236}">
                  <a16:creationId xmlns:a16="http://schemas.microsoft.com/office/drawing/2014/main" id="{AF695A93-DE92-0E79-E14E-898F41DDE623}"/>
                </a:ext>
              </a:extLst>
            </p:cNvPr>
            <p:cNvSpPr/>
            <p:nvPr/>
          </p:nvSpPr>
          <p:spPr>
            <a:xfrm>
              <a:off x="4041775" y="4786625"/>
              <a:ext cx="29350" cy="21100"/>
            </a:xfrm>
            <a:custGeom>
              <a:avLst/>
              <a:gdLst/>
              <a:ahLst/>
              <a:cxnLst/>
              <a:rect l="l" t="t" r="r" b="b"/>
              <a:pathLst>
                <a:path w="1174" h="844" extrusionOk="0">
                  <a:moveTo>
                    <a:pt x="1089" y="1"/>
                  </a:moveTo>
                  <a:cubicBezTo>
                    <a:pt x="1068" y="1"/>
                    <a:pt x="1047" y="9"/>
                    <a:pt x="1030" y="26"/>
                  </a:cubicBezTo>
                  <a:lnTo>
                    <a:pt x="406" y="650"/>
                  </a:lnTo>
                  <a:lnTo>
                    <a:pt x="144" y="397"/>
                  </a:lnTo>
                  <a:cubicBezTo>
                    <a:pt x="127" y="380"/>
                    <a:pt x="106" y="372"/>
                    <a:pt x="86" y="372"/>
                  </a:cubicBezTo>
                  <a:cubicBezTo>
                    <a:pt x="66" y="372"/>
                    <a:pt x="47" y="380"/>
                    <a:pt x="35" y="397"/>
                  </a:cubicBezTo>
                  <a:cubicBezTo>
                    <a:pt x="1" y="422"/>
                    <a:pt x="1" y="473"/>
                    <a:pt x="35" y="507"/>
                  </a:cubicBezTo>
                  <a:lnTo>
                    <a:pt x="347" y="819"/>
                  </a:lnTo>
                  <a:cubicBezTo>
                    <a:pt x="364" y="835"/>
                    <a:pt x="385" y="844"/>
                    <a:pt x="405" y="844"/>
                  </a:cubicBezTo>
                  <a:cubicBezTo>
                    <a:pt x="425" y="844"/>
                    <a:pt x="444" y="835"/>
                    <a:pt x="456" y="819"/>
                  </a:cubicBezTo>
                  <a:lnTo>
                    <a:pt x="1148" y="136"/>
                  </a:lnTo>
                  <a:cubicBezTo>
                    <a:pt x="1173" y="102"/>
                    <a:pt x="1173" y="51"/>
                    <a:pt x="1148" y="26"/>
                  </a:cubicBezTo>
                  <a:cubicBezTo>
                    <a:pt x="1131" y="9"/>
                    <a:pt x="1110" y="1"/>
                    <a:pt x="1089" y="1"/>
                  </a:cubicBezTo>
                  <a:close/>
                </a:path>
              </a:pathLst>
            </a:custGeom>
            <a:grpFill/>
            <a:ln>
              <a:noFill/>
            </a:ln>
          </p:spPr>
          <p:txBody>
            <a:bodyPr spcFirstLastPara="1" wrap="square" lIns="121884" tIns="121884" rIns="121884" bIns="121884" anchor="ctr" anchorCtr="0">
              <a:noAutofit/>
            </a:bodyPr>
            <a:lstStyle/>
            <a:p>
              <a:pPr marL="0" marR="0" lvl="0" indent="0" algn="l" defTabSz="1218926"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sym typeface="Arial"/>
              </a:endParaRPr>
            </a:p>
          </p:txBody>
        </p:sp>
        <p:sp>
          <p:nvSpPr>
            <p:cNvPr id="36" name="Google Shape;1278;p65">
              <a:extLst>
                <a:ext uri="{FF2B5EF4-FFF2-40B4-BE49-F238E27FC236}">
                  <a16:creationId xmlns:a16="http://schemas.microsoft.com/office/drawing/2014/main" id="{FD1CEE62-700D-C246-0B04-639775955C49}"/>
                </a:ext>
              </a:extLst>
            </p:cNvPr>
            <p:cNvSpPr/>
            <p:nvPr/>
          </p:nvSpPr>
          <p:spPr>
            <a:xfrm>
              <a:off x="4027450" y="4768275"/>
              <a:ext cx="58000" cy="58000"/>
            </a:xfrm>
            <a:custGeom>
              <a:avLst/>
              <a:gdLst/>
              <a:ahLst/>
              <a:cxnLst/>
              <a:rect l="l" t="t" r="r" b="b"/>
              <a:pathLst>
                <a:path w="2320" h="2320" extrusionOk="0">
                  <a:moveTo>
                    <a:pt x="1164" y="1"/>
                  </a:moveTo>
                  <a:cubicBezTo>
                    <a:pt x="523" y="1"/>
                    <a:pt x="1" y="515"/>
                    <a:pt x="1" y="1156"/>
                  </a:cubicBezTo>
                  <a:cubicBezTo>
                    <a:pt x="1" y="1797"/>
                    <a:pt x="523" y="2320"/>
                    <a:pt x="1164" y="2320"/>
                  </a:cubicBezTo>
                  <a:cubicBezTo>
                    <a:pt x="1797" y="2320"/>
                    <a:pt x="2320" y="1797"/>
                    <a:pt x="2320" y="1156"/>
                  </a:cubicBezTo>
                  <a:cubicBezTo>
                    <a:pt x="2320" y="515"/>
                    <a:pt x="1797" y="1"/>
                    <a:pt x="1164" y="1"/>
                  </a:cubicBezTo>
                  <a:close/>
                  <a:moveTo>
                    <a:pt x="161" y="1156"/>
                  </a:moveTo>
                  <a:cubicBezTo>
                    <a:pt x="161" y="600"/>
                    <a:pt x="608" y="153"/>
                    <a:pt x="1164" y="153"/>
                  </a:cubicBezTo>
                  <a:cubicBezTo>
                    <a:pt x="1712" y="153"/>
                    <a:pt x="2159" y="600"/>
                    <a:pt x="2159" y="1156"/>
                  </a:cubicBezTo>
                  <a:cubicBezTo>
                    <a:pt x="2159" y="1713"/>
                    <a:pt x="1712" y="2160"/>
                    <a:pt x="1164" y="2160"/>
                  </a:cubicBezTo>
                  <a:cubicBezTo>
                    <a:pt x="608" y="2160"/>
                    <a:pt x="161" y="1713"/>
                    <a:pt x="161" y="1156"/>
                  </a:cubicBezTo>
                  <a:close/>
                </a:path>
              </a:pathLst>
            </a:custGeom>
            <a:grpFill/>
            <a:ln>
              <a:noFill/>
            </a:ln>
          </p:spPr>
          <p:txBody>
            <a:bodyPr spcFirstLastPara="1" wrap="square" lIns="121884" tIns="121884" rIns="121884" bIns="121884" anchor="ctr" anchorCtr="0">
              <a:noAutofit/>
            </a:bodyPr>
            <a:lstStyle/>
            <a:p>
              <a:pPr marL="0" marR="0" lvl="0" indent="0" algn="l" defTabSz="1218926"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sym typeface="Arial"/>
              </a:endParaRPr>
            </a:p>
          </p:txBody>
        </p:sp>
      </p:grpSp>
      <p:sp>
        <p:nvSpPr>
          <p:cNvPr id="37" name="Rounded Rectangle 24">
            <a:extLst>
              <a:ext uri="{FF2B5EF4-FFF2-40B4-BE49-F238E27FC236}">
                <a16:creationId xmlns:a16="http://schemas.microsoft.com/office/drawing/2014/main" id="{D3EF3046-F6E6-2F15-CA9A-3838752FD4D1}"/>
              </a:ext>
            </a:extLst>
          </p:cNvPr>
          <p:cNvSpPr/>
          <p:nvPr/>
        </p:nvSpPr>
        <p:spPr>
          <a:xfrm>
            <a:off x="7401744" y="5925463"/>
            <a:ext cx="1776296" cy="415882"/>
          </a:xfrm>
          <a:prstGeom prst="roundRect">
            <a:avLst>
              <a:gd name="adj" fmla="val 50000"/>
            </a:avLst>
          </a:prstGeom>
          <a:solidFill>
            <a:schemeClr val="bg1"/>
          </a:solidFill>
          <a:ln w="1270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rPr>
              <a:t>       Agent mode</a:t>
            </a:r>
            <a:endParaRPr kumimoji="0" lang="en-US" sz="1600" b="0"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endParaRPr>
          </a:p>
        </p:txBody>
      </p:sp>
      <p:grpSp>
        <p:nvGrpSpPr>
          <p:cNvPr id="38" name="Google Shape;1276;p65">
            <a:extLst>
              <a:ext uri="{FF2B5EF4-FFF2-40B4-BE49-F238E27FC236}">
                <a16:creationId xmlns:a16="http://schemas.microsoft.com/office/drawing/2014/main" id="{F71277C6-9329-D72B-65EF-422B36A10AFF}"/>
              </a:ext>
            </a:extLst>
          </p:cNvPr>
          <p:cNvGrpSpPr/>
          <p:nvPr/>
        </p:nvGrpSpPr>
        <p:grpSpPr>
          <a:xfrm>
            <a:off x="7527651" y="6027443"/>
            <a:ext cx="202971" cy="202971"/>
            <a:chOff x="4027450" y="4768275"/>
            <a:chExt cx="58000" cy="58000"/>
          </a:xfrm>
          <a:solidFill>
            <a:schemeClr val="bg2"/>
          </a:solidFill>
        </p:grpSpPr>
        <p:sp>
          <p:nvSpPr>
            <p:cNvPr id="39" name="Google Shape;1277;p65">
              <a:extLst>
                <a:ext uri="{FF2B5EF4-FFF2-40B4-BE49-F238E27FC236}">
                  <a16:creationId xmlns:a16="http://schemas.microsoft.com/office/drawing/2014/main" id="{5FA7649E-A9AA-F508-4C33-88A6F126C6E9}"/>
                </a:ext>
              </a:extLst>
            </p:cNvPr>
            <p:cNvSpPr/>
            <p:nvPr/>
          </p:nvSpPr>
          <p:spPr>
            <a:xfrm>
              <a:off x="4041775" y="4786625"/>
              <a:ext cx="29350" cy="21100"/>
            </a:xfrm>
            <a:custGeom>
              <a:avLst/>
              <a:gdLst/>
              <a:ahLst/>
              <a:cxnLst/>
              <a:rect l="l" t="t" r="r" b="b"/>
              <a:pathLst>
                <a:path w="1174" h="844" extrusionOk="0">
                  <a:moveTo>
                    <a:pt x="1089" y="1"/>
                  </a:moveTo>
                  <a:cubicBezTo>
                    <a:pt x="1068" y="1"/>
                    <a:pt x="1047" y="9"/>
                    <a:pt x="1030" y="26"/>
                  </a:cubicBezTo>
                  <a:lnTo>
                    <a:pt x="406" y="650"/>
                  </a:lnTo>
                  <a:lnTo>
                    <a:pt x="144" y="397"/>
                  </a:lnTo>
                  <a:cubicBezTo>
                    <a:pt x="127" y="380"/>
                    <a:pt x="106" y="372"/>
                    <a:pt x="86" y="372"/>
                  </a:cubicBezTo>
                  <a:cubicBezTo>
                    <a:pt x="66" y="372"/>
                    <a:pt x="47" y="380"/>
                    <a:pt x="35" y="397"/>
                  </a:cubicBezTo>
                  <a:cubicBezTo>
                    <a:pt x="1" y="422"/>
                    <a:pt x="1" y="473"/>
                    <a:pt x="35" y="507"/>
                  </a:cubicBezTo>
                  <a:lnTo>
                    <a:pt x="347" y="819"/>
                  </a:lnTo>
                  <a:cubicBezTo>
                    <a:pt x="364" y="835"/>
                    <a:pt x="385" y="844"/>
                    <a:pt x="405" y="844"/>
                  </a:cubicBezTo>
                  <a:cubicBezTo>
                    <a:pt x="425" y="844"/>
                    <a:pt x="444" y="835"/>
                    <a:pt x="456" y="819"/>
                  </a:cubicBezTo>
                  <a:lnTo>
                    <a:pt x="1148" y="136"/>
                  </a:lnTo>
                  <a:cubicBezTo>
                    <a:pt x="1173" y="102"/>
                    <a:pt x="1173" y="51"/>
                    <a:pt x="1148" y="26"/>
                  </a:cubicBezTo>
                  <a:cubicBezTo>
                    <a:pt x="1131" y="9"/>
                    <a:pt x="1110" y="1"/>
                    <a:pt x="1089" y="1"/>
                  </a:cubicBezTo>
                  <a:close/>
                </a:path>
              </a:pathLst>
            </a:custGeom>
            <a:grpFill/>
            <a:ln>
              <a:noFill/>
            </a:ln>
          </p:spPr>
          <p:txBody>
            <a:bodyPr spcFirstLastPara="1" wrap="square" lIns="121884" tIns="121884" rIns="121884" bIns="121884" anchor="ctr" anchorCtr="0">
              <a:noAutofit/>
            </a:bodyPr>
            <a:lstStyle/>
            <a:p>
              <a:pPr marL="0" marR="0" lvl="0" indent="0" algn="l" defTabSz="1218926"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sym typeface="Arial"/>
              </a:endParaRPr>
            </a:p>
          </p:txBody>
        </p:sp>
        <p:sp>
          <p:nvSpPr>
            <p:cNvPr id="41" name="Google Shape;1278;p65">
              <a:extLst>
                <a:ext uri="{FF2B5EF4-FFF2-40B4-BE49-F238E27FC236}">
                  <a16:creationId xmlns:a16="http://schemas.microsoft.com/office/drawing/2014/main" id="{2292B379-F8FC-2FC2-7494-4D233BFDE751}"/>
                </a:ext>
              </a:extLst>
            </p:cNvPr>
            <p:cNvSpPr/>
            <p:nvPr/>
          </p:nvSpPr>
          <p:spPr>
            <a:xfrm>
              <a:off x="4027450" y="4768275"/>
              <a:ext cx="58000" cy="58000"/>
            </a:xfrm>
            <a:custGeom>
              <a:avLst/>
              <a:gdLst/>
              <a:ahLst/>
              <a:cxnLst/>
              <a:rect l="l" t="t" r="r" b="b"/>
              <a:pathLst>
                <a:path w="2320" h="2320" extrusionOk="0">
                  <a:moveTo>
                    <a:pt x="1164" y="1"/>
                  </a:moveTo>
                  <a:cubicBezTo>
                    <a:pt x="523" y="1"/>
                    <a:pt x="1" y="515"/>
                    <a:pt x="1" y="1156"/>
                  </a:cubicBezTo>
                  <a:cubicBezTo>
                    <a:pt x="1" y="1797"/>
                    <a:pt x="523" y="2320"/>
                    <a:pt x="1164" y="2320"/>
                  </a:cubicBezTo>
                  <a:cubicBezTo>
                    <a:pt x="1797" y="2320"/>
                    <a:pt x="2320" y="1797"/>
                    <a:pt x="2320" y="1156"/>
                  </a:cubicBezTo>
                  <a:cubicBezTo>
                    <a:pt x="2320" y="515"/>
                    <a:pt x="1797" y="1"/>
                    <a:pt x="1164" y="1"/>
                  </a:cubicBezTo>
                  <a:close/>
                  <a:moveTo>
                    <a:pt x="161" y="1156"/>
                  </a:moveTo>
                  <a:cubicBezTo>
                    <a:pt x="161" y="600"/>
                    <a:pt x="608" y="153"/>
                    <a:pt x="1164" y="153"/>
                  </a:cubicBezTo>
                  <a:cubicBezTo>
                    <a:pt x="1712" y="153"/>
                    <a:pt x="2159" y="600"/>
                    <a:pt x="2159" y="1156"/>
                  </a:cubicBezTo>
                  <a:cubicBezTo>
                    <a:pt x="2159" y="1713"/>
                    <a:pt x="1712" y="2160"/>
                    <a:pt x="1164" y="2160"/>
                  </a:cubicBezTo>
                  <a:cubicBezTo>
                    <a:pt x="608" y="2160"/>
                    <a:pt x="161" y="1713"/>
                    <a:pt x="161" y="1156"/>
                  </a:cubicBezTo>
                  <a:close/>
                </a:path>
              </a:pathLst>
            </a:custGeom>
            <a:grpFill/>
            <a:ln>
              <a:noFill/>
            </a:ln>
          </p:spPr>
          <p:txBody>
            <a:bodyPr spcFirstLastPara="1" wrap="square" lIns="121884" tIns="121884" rIns="121884" bIns="121884" anchor="ctr" anchorCtr="0">
              <a:noAutofit/>
            </a:bodyPr>
            <a:lstStyle/>
            <a:p>
              <a:pPr marL="0" marR="0" lvl="0" indent="0" algn="l" defTabSz="1218926"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sym typeface="Arial"/>
              </a:endParaRPr>
            </a:p>
          </p:txBody>
        </p:sp>
      </p:grpSp>
    </p:spTree>
    <p:extLst>
      <p:ext uri="{BB962C8B-B14F-4D97-AF65-F5344CB8AC3E}">
        <p14:creationId xmlns:p14="http://schemas.microsoft.com/office/powerpoint/2010/main" val="3410334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336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 "/>
          <p:cNvPicPr>
            <a:picLocks noChangeAspect="1"/>
          </p:cNvPicPr>
          <p:nvPr/>
        </p:nvPicPr>
        <p:blipFill>
          <a:blip r:embed="rId3"/>
          <a:stretch>
            <a:fillRect/>
          </a:stretch>
        </p:blipFill>
        <p:spPr>
          <a:xfrm>
            <a:off x="0" y="447"/>
            <a:ext cx="12191937" cy="6857107"/>
          </a:xfrm>
          <a:prstGeom prst="rect">
            <a:avLst/>
          </a:prstGeom>
        </p:spPr>
      </p:pic>
      <p:pic>
        <p:nvPicPr>
          <p:cNvPr id="3" name="Image 1" descr=" "/>
          <p:cNvPicPr>
            <a:picLocks noChangeAspect="1"/>
          </p:cNvPicPr>
          <p:nvPr/>
        </p:nvPicPr>
        <p:blipFill>
          <a:blip r:embed="rId4"/>
          <a:stretch>
            <a:fillRect/>
          </a:stretch>
        </p:blipFill>
        <p:spPr>
          <a:xfrm>
            <a:off x="571498" y="571872"/>
            <a:ext cx="11048942" cy="5714256"/>
          </a:xfrm>
          <a:prstGeom prst="rect">
            <a:avLst/>
          </a:prstGeom>
        </p:spPr>
      </p:pic>
      <p:pic>
        <p:nvPicPr>
          <p:cNvPr id="4" name="Image 2" descr=" "/>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0" y="446"/>
            <a:ext cx="12191937" cy="5168227"/>
          </a:xfrm>
          <a:prstGeom prst="rect">
            <a:avLst/>
          </a:prstGeom>
        </p:spPr>
      </p:pic>
      <p:pic>
        <p:nvPicPr>
          <p:cNvPr id="5" name="Image 3" descr=" "/>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365483" y="5207228"/>
            <a:ext cx="5460971" cy="63492"/>
          </a:xfrm>
          <a:prstGeom prst="rect">
            <a:avLst/>
          </a:prstGeom>
        </p:spPr>
      </p:pic>
      <p:pic>
        <p:nvPicPr>
          <p:cNvPr id="6" name="Image 4" descr=" "/>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58798" y="5207228"/>
            <a:ext cx="2679686" cy="63492"/>
          </a:xfrm>
          <a:prstGeom prst="rect">
            <a:avLst/>
          </a:prstGeom>
        </p:spPr>
      </p:pic>
      <p:pic>
        <p:nvPicPr>
          <p:cNvPr id="7" name="Image 5" descr=" "/>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953453" y="5207228"/>
            <a:ext cx="2679686" cy="63492"/>
          </a:xfrm>
          <a:prstGeom prst="rect">
            <a:avLst/>
          </a:prstGeom>
        </p:spPr>
      </p:pic>
      <p:pic>
        <p:nvPicPr>
          <p:cNvPr id="8" name="Image 6" descr=" "/>
          <p:cNvPicPr>
            <a:picLocks noChangeAspect="1"/>
          </p:cNvPicPr>
          <p:nvPr/>
        </p:nvPicPr>
        <p:blipFill>
          <a:blip r:embed="rId13"/>
          <a:stretch>
            <a:fillRect/>
          </a:stretch>
        </p:blipFill>
        <p:spPr>
          <a:xfrm>
            <a:off x="5587971" y="5499290"/>
            <a:ext cx="1015995" cy="330157"/>
          </a:xfrm>
          <a:prstGeom prst="rect">
            <a:avLst/>
          </a:prstGeom>
        </p:spPr>
      </p:pic>
      <p:sp>
        <p:nvSpPr>
          <p:cNvPr id="9" name="Text 0"/>
          <p:cNvSpPr/>
          <p:nvPr/>
        </p:nvSpPr>
        <p:spPr>
          <a:xfrm>
            <a:off x="5721321" y="5575480"/>
            <a:ext cx="749296" cy="215872"/>
          </a:xfrm>
          <a:prstGeom prst="rect">
            <a:avLst/>
          </a:prstGeom>
          <a:noFill/>
          <a:ln/>
        </p:spPr>
        <p:txBody>
          <a:bodyPr wrap="square" lIns="0" tIns="0" rIns="0" bIns="0" rtlCol="0" anchor="t"/>
          <a:lstStyle/>
          <a:p>
            <a:pPr marL="0" marR="0" lvl="0" indent="0" algn="ctr" defTabSz="914400" rtl="0" eaLnBrk="1" fontAlgn="auto" latinLnBrk="0" hangingPunct="1">
              <a:lnSpc>
                <a:spcPts val="1400"/>
              </a:lnSpc>
              <a:spcBef>
                <a:spcPts val="0"/>
              </a:spcBef>
              <a:spcAft>
                <a:spcPts val="0"/>
              </a:spcAft>
              <a:buClrTx/>
              <a:buSzTx/>
              <a:buFontTx/>
              <a:buNone/>
              <a:tabLst/>
              <a:defRPr/>
            </a:pPr>
            <a:r>
              <a:rPr kumimoji="0" lang="en-US" sz="900" b="0" i="0" u="none" strike="noStrike" kern="1200" cap="none" spc="0" normalizeH="0" baseline="0" noProof="0">
                <a:ln>
                  <a:noFill/>
                </a:ln>
                <a:solidFill>
                  <a:srgbClr val="F5F5F5">
                    <a:alpha val="100000"/>
                  </a:srgbClr>
                </a:solidFill>
                <a:effectLst/>
                <a:uLnTx/>
                <a:uFillTx/>
                <a:latin typeface="Segoe UI Variable Text Semibold" pitchFamily="34" charset="0"/>
                <a:ea typeface="Segoe UI Variable Text Semibold" pitchFamily="34" charset="-122"/>
                <a:cs typeface="Segoe UI Variable Text Semibold" pitchFamily="34" charset="-120"/>
              </a:rPr>
              <a:t>Collaborate</a:t>
            </a:r>
            <a:endParaRPr kumimoji="0" lang="en-US" sz="900" b="0" i="0" u="none" strike="noStrike" kern="1200" cap="none" spc="0" normalizeH="0" baseline="0" noProof="0">
              <a:ln>
                <a:noFill/>
              </a:ln>
              <a:solidFill>
                <a:srgbClr val="FFFFFE"/>
              </a:solidFill>
              <a:effectLst/>
              <a:uLnTx/>
              <a:uFillTx/>
              <a:latin typeface="Arial" panose="020B0604020202020204"/>
              <a:ea typeface="+mn-ea"/>
              <a:cs typeface="+mn-cs"/>
            </a:endParaRPr>
          </a:p>
        </p:txBody>
      </p:sp>
      <p:pic>
        <p:nvPicPr>
          <p:cNvPr id="10" name="Image 7" descr=" "/>
          <p:cNvPicPr>
            <a:picLocks noChangeAspect="1"/>
          </p:cNvPicPr>
          <p:nvPr/>
        </p:nvPicPr>
        <p:blipFill>
          <a:blip r:embed="rId14"/>
          <a:stretch>
            <a:fillRect/>
          </a:stretch>
        </p:blipFill>
        <p:spPr>
          <a:xfrm>
            <a:off x="1377943" y="5499290"/>
            <a:ext cx="1041394" cy="330157"/>
          </a:xfrm>
          <a:prstGeom prst="rect">
            <a:avLst/>
          </a:prstGeom>
        </p:spPr>
      </p:pic>
      <p:sp>
        <p:nvSpPr>
          <p:cNvPr id="11" name="Text 1"/>
          <p:cNvSpPr/>
          <p:nvPr/>
        </p:nvSpPr>
        <p:spPr>
          <a:xfrm>
            <a:off x="1511293" y="5575480"/>
            <a:ext cx="774696" cy="215872"/>
          </a:xfrm>
          <a:prstGeom prst="rect">
            <a:avLst/>
          </a:prstGeom>
          <a:noFill/>
          <a:ln/>
        </p:spPr>
        <p:txBody>
          <a:bodyPr wrap="square" lIns="0" tIns="0" rIns="0" bIns="0" rtlCol="0" anchor="t"/>
          <a:lstStyle/>
          <a:p>
            <a:pPr marL="0" marR="0" lvl="0" indent="0" algn="ctr" defTabSz="914400" rtl="0" eaLnBrk="1" fontAlgn="auto" latinLnBrk="0" hangingPunct="1">
              <a:lnSpc>
                <a:spcPts val="1400"/>
              </a:lnSpc>
              <a:spcBef>
                <a:spcPts val="0"/>
              </a:spcBef>
              <a:spcAft>
                <a:spcPts val="0"/>
              </a:spcAft>
              <a:buClrTx/>
              <a:buSzTx/>
              <a:buFontTx/>
              <a:buNone/>
              <a:tabLst/>
              <a:defRPr/>
            </a:pPr>
            <a:r>
              <a:rPr kumimoji="0" lang="en-US" sz="900" b="0" i="0" u="none" strike="noStrike" kern="1200" cap="none" spc="0" normalizeH="0" baseline="0" noProof="0">
                <a:ln>
                  <a:noFill/>
                </a:ln>
                <a:solidFill>
                  <a:srgbClr val="F5F5F5">
                    <a:alpha val="100000"/>
                  </a:srgbClr>
                </a:solidFill>
                <a:effectLst/>
                <a:uLnTx/>
                <a:uFillTx/>
                <a:latin typeface="Segoe UI Variable Text Semibold" pitchFamily="34" charset="0"/>
                <a:ea typeface="Segoe UI Variable Text Semibold" pitchFamily="34" charset="-122"/>
                <a:cs typeface="Segoe UI Variable Text Semibold" pitchFamily="34" charset="-120"/>
              </a:rPr>
              <a:t>Create</a:t>
            </a:r>
            <a:endParaRPr kumimoji="0" lang="en-US" sz="900" b="0" i="0" u="none" strike="noStrike" kern="1200" cap="none" spc="0" normalizeH="0" baseline="0" noProof="0">
              <a:ln>
                <a:noFill/>
              </a:ln>
              <a:solidFill>
                <a:srgbClr val="FFFFFE"/>
              </a:solidFill>
              <a:effectLst/>
              <a:uLnTx/>
              <a:uFillTx/>
              <a:latin typeface="Arial" panose="020B0604020202020204"/>
              <a:ea typeface="+mn-ea"/>
              <a:cs typeface="+mn-cs"/>
            </a:endParaRPr>
          </a:p>
        </p:txBody>
      </p:sp>
      <p:pic>
        <p:nvPicPr>
          <p:cNvPr id="12" name="Image 8" descr=" "/>
          <p:cNvPicPr>
            <a:picLocks noChangeAspect="1"/>
          </p:cNvPicPr>
          <p:nvPr/>
        </p:nvPicPr>
        <p:blipFill>
          <a:blip r:embed="rId15"/>
          <a:stretch>
            <a:fillRect/>
          </a:stretch>
        </p:blipFill>
        <p:spPr>
          <a:xfrm>
            <a:off x="9848799" y="5499290"/>
            <a:ext cx="882646" cy="330157"/>
          </a:xfrm>
          <a:prstGeom prst="rect">
            <a:avLst/>
          </a:prstGeom>
        </p:spPr>
      </p:pic>
      <p:sp>
        <p:nvSpPr>
          <p:cNvPr id="13" name="Text 2"/>
          <p:cNvSpPr/>
          <p:nvPr/>
        </p:nvSpPr>
        <p:spPr>
          <a:xfrm>
            <a:off x="9982148" y="5575480"/>
            <a:ext cx="615947" cy="215872"/>
          </a:xfrm>
          <a:prstGeom prst="rect">
            <a:avLst/>
          </a:prstGeom>
          <a:noFill/>
          <a:ln/>
        </p:spPr>
        <p:txBody>
          <a:bodyPr wrap="square" lIns="0" tIns="0" rIns="0" bIns="0" rtlCol="0" anchor="t"/>
          <a:lstStyle/>
          <a:p>
            <a:pPr marL="0" marR="0" lvl="0" indent="0" algn="ctr" defTabSz="914400" rtl="0" eaLnBrk="1" fontAlgn="auto" latinLnBrk="0" hangingPunct="1">
              <a:lnSpc>
                <a:spcPts val="1400"/>
              </a:lnSpc>
              <a:spcBef>
                <a:spcPts val="0"/>
              </a:spcBef>
              <a:spcAft>
                <a:spcPts val="0"/>
              </a:spcAft>
              <a:buClrTx/>
              <a:buSzTx/>
              <a:buFontTx/>
              <a:buNone/>
              <a:tabLst/>
              <a:defRPr/>
            </a:pPr>
            <a:r>
              <a:rPr kumimoji="0" lang="en-US" sz="900" b="0" i="0" u="none" strike="noStrike" kern="1200" cap="none" spc="0" normalizeH="0" baseline="0" noProof="0">
                <a:ln>
                  <a:noFill/>
                </a:ln>
                <a:solidFill>
                  <a:srgbClr val="F5F5F5">
                    <a:alpha val="100000"/>
                  </a:srgbClr>
                </a:solidFill>
                <a:effectLst/>
                <a:uLnTx/>
                <a:uFillTx/>
                <a:latin typeface="Segoe UI Variable Text Semibold" pitchFamily="34" charset="0"/>
                <a:ea typeface="Segoe UI Variable Text Semibold" pitchFamily="34" charset="-122"/>
                <a:cs typeface="Segoe UI Variable Text Semibold" pitchFamily="34" charset="-120"/>
              </a:rPr>
              <a:t>Operate</a:t>
            </a:r>
            <a:endParaRPr kumimoji="0" lang="en-US" sz="900" b="0" i="0" u="none" strike="noStrike" kern="1200" cap="none" spc="0" normalizeH="0" baseline="0" noProof="0">
              <a:ln>
                <a:noFill/>
              </a:ln>
              <a:solidFill>
                <a:srgbClr val="FFFFFE"/>
              </a:solidFill>
              <a:effectLst/>
              <a:uLnTx/>
              <a:uFillTx/>
              <a:latin typeface="Arial" panose="020B0604020202020204"/>
              <a:ea typeface="+mn-ea"/>
              <a:cs typeface="+mn-cs"/>
            </a:endParaRPr>
          </a:p>
        </p:txBody>
      </p:sp>
      <p:pic>
        <p:nvPicPr>
          <p:cNvPr id="14" name="Image 9" descr=" "/>
          <p:cNvPicPr>
            <a:picLocks noChangeAspect="1"/>
          </p:cNvPicPr>
          <p:nvPr/>
        </p:nvPicPr>
        <p:blipFill>
          <a:blip r:embed="rId16"/>
          <a:stretch>
            <a:fillRect/>
          </a:stretch>
        </p:blipFill>
        <p:spPr>
          <a:xfrm>
            <a:off x="1085845" y="4521517"/>
            <a:ext cx="419098" cy="419045"/>
          </a:xfrm>
          <a:prstGeom prst="rect">
            <a:avLst/>
          </a:prstGeom>
        </p:spPr>
      </p:pic>
      <p:pic>
        <p:nvPicPr>
          <p:cNvPr id="15" name="Image 10" descr=" "/>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2273288" y="4515168"/>
            <a:ext cx="437150" cy="429797"/>
          </a:xfrm>
          <a:prstGeom prst="rect">
            <a:avLst/>
          </a:prstGeom>
        </p:spPr>
      </p:pic>
      <p:pic>
        <p:nvPicPr>
          <p:cNvPr id="16" name="Image 11" descr=" "/>
          <p:cNvPicPr>
            <a:picLocks noChangeAspect="1"/>
          </p:cNvPicPr>
          <p:nvPr/>
        </p:nvPicPr>
        <p:blipFill>
          <a:blip r:embed="rId19"/>
          <a:stretch>
            <a:fillRect/>
          </a:stretch>
        </p:blipFill>
        <p:spPr>
          <a:xfrm>
            <a:off x="3562332" y="4489772"/>
            <a:ext cx="480644" cy="480583"/>
          </a:xfrm>
          <a:prstGeom prst="rect">
            <a:avLst/>
          </a:prstGeom>
        </p:spPr>
      </p:pic>
      <p:pic>
        <p:nvPicPr>
          <p:cNvPr id="17" name="Image 12" descr=" "/>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3582362" y="4509799"/>
            <a:ext cx="440591" cy="440536"/>
          </a:xfrm>
          <a:prstGeom prst="rect">
            <a:avLst/>
          </a:prstGeom>
        </p:spPr>
      </p:pic>
      <p:pic>
        <p:nvPicPr>
          <p:cNvPr id="18" name="Image 13" descr=" "/>
          <p:cNvPicPr>
            <a:picLocks noChangeAspect="1"/>
          </p:cNvPicPr>
          <p:nvPr/>
        </p:nvPicPr>
        <p:blipFill>
          <a:blip r:embed="rId19"/>
          <a:stretch>
            <a:fillRect/>
          </a:stretch>
        </p:blipFill>
        <p:spPr>
          <a:xfrm>
            <a:off x="4667226" y="4489772"/>
            <a:ext cx="480644" cy="480583"/>
          </a:xfrm>
          <a:prstGeom prst="rect">
            <a:avLst/>
          </a:prstGeom>
        </p:spPr>
      </p:pic>
      <p:pic>
        <p:nvPicPr>
          <p:cNvPr id="19" name="Image 14" descr=" "/>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4697264" y="4519806"/>
            <a:ext cx="420561" cy="420509"/>
          </a:xfrm>
          <a:prstGeom prst="rect">
            <a:avLst/>
          </a:prstGeom>
        </p:spPr>
      </p:pic>
      <p:pic>
        <p:nvPicPr>
          <p:cNvPr id="20" name="Image 15" descr=" "/>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4747332" y="4519819"/>
            <a:ext cx="320431" cy="315375"/>
          </a:xfrm>
          <a:prstGeom prst="rect">
            <a:avLst/>
          </a:prstGeom>
        </p:spPr>
      </p:pic>
      <p:pic>
        <p:nvPicPr>
          <p:cNvPr id="21" name="Image 16" descr=" "/>
          <p:cNvPicPr>
            <a:picLocks noChangeAspect="1"/>
          </p:cNvPicPr>
          <p:nvPr/>
        </p:nvPicPr>
        <p:blipFill>
          <a:blip r:embed="rId19"/>
          <a:stretch>
            <a:fillRect/>
          </a:stretch>
        </p:blipFill>
        <p:spPr>
          <a:xfrm>
            <a:off x="10051998" y="4489772"/>
            <a:ext cx="480643" cy="480583"/>
          </a:xfrm>
          <a:prstGeom prst="rect">
            <a:avLst/>
          </a:prstGeom>
        </p:spPr>
      </p:pic>
      <p:pic>
        <p:nvPicPr>
          <p:cNvPr id="22" name="Image 17" descr=" "/>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10172164" y="4619930"/>
            <a:ext cx="240319" cy="210254"/>
          </a:xfrm>
          <a:prstGeom prst="rect">
            <a:avLst/>
          </a:prstGeom>
        </p:spPr>
      </p:pic>
      <p:pic>
        <p:nvPicPr>
          <p:cNvPr id="23" name="Image 18" descr=" "/>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10082036" y="4529826"/>
            <a:ext cx="420561" cy="390474"/>
          </a:xfrm>
          <a:prstGeom prst="rect">
            <a:avLst/>
          </a:prstGeom>
        </p:spPr>
      </p:pic>
      <p:pic>
        <p:nvPicPr>
          <p:cNvPr id="24" name="Image 19" descr=" "/>
          <p:cNvPicPr>
            <a:picLocks noChangeAspect="1"/>
          </p:cNvPicPr>
          <p:nvPr/>
        </p:nvPicPr>
        <p:blipFill>
          <a:blip r:embed="rId30"/>
          <a:stretch>
            <a:fillRect/>
          </a:stretch>
        </p:blipFill>
        <p:spPr>
          <a:xfrm>
            <a:off x="6972264" y="4489772"/>
            <a:ext cx="480643" cy="480583"/>
          </a:xfrm>
          <a:prstGeom prst="rect">
            <a:avLst/>
          </a:prstGeom>
        </p:spPr>
      </p:pic>
      <p:pic>
        <p:nvPicPr>
          <p:cNvPr id="25" name="Image 20" descr=" "/>
          <p:cNvPicPr>
            <a:picLocks noChangeAspect="1"/>
          </p:cNvPicPr>
          <p:nvPr/>
        </p:nvPicPr>
        <p:blipFill>
          <a:blip r:embed="rId19"/>
          <a:stretch>
            <a:fillRect/>
          </a:stretch>
        </p:blipFill>
        <p:spPr>
          <a:xfrm>
            <a:off x="5854670" y="4489772"/>
            <a:ext cx="480644" cy="480583"/>
          </a:xfrm>
          <a:prstGeom prst="rect">
            <a:avLst/>
          </a:prstGeom>
        </p:spPr>
      </p:pic>
      <p:pic>
        <p:nvPicPr>
          <p:cNvPr id="26" name="Image 21" descr=" "/>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a:off x="5984844" y="4609922"/>
            <a:ext cx="220295" cy="220262"/>
          </a:xfrm>
          <a:prstGeom prst="rect">
            <a:avLst/>
          </a:prstGeom>
        </p:spPr>
      </p:pic>
      <p:pic>
        <p:nvPicPr>
          <p:cNvPr id="27" name="Image 22" descr=" "/>
          <p:cNvPicPr>
            <a:picLocks noChangeAspect="1"/>
          </p:cNvPicPr>
          <p:nvPr/>
        </p:nvPicPr>
        <p:blipFill>
          <a:blip r:embed="rId33">
            <a:extLst>
              <a:ext uri="{96DAC541-7B7A-43D3-8B79-37D633B846F1}">
                <asvg:svgBlip xmlns:asvg="http://schemas.microsoft.com/office/drawing/2016/SVG/main" r:embed="rId34"/>
              </a:ext>
            </a:extLst>
          </a:blip>
          <a:stretch>
            <a:fillRect/>
          </a:stretch>
        </p:blipFill>
        <p:spPr>
          <a:xfrm>
            <a:off x="5894723" y="4529826"/>
            <a:ext cx="400538" cy="400481"/>
          </a:xfrm>
          <a:prstGeom prst="rect">
            <a:avLst/>
          </a:prstGeom>
        </p:spPr>
      </p:pic>
      <p:pic>
        <p:nvPicPr>
          <p:cNvPr id="28" name="Image 23" descr=" "/>
          <p:cNvPicPr>
            <a:picLocks noChangeAspect="1"/>
          </p:cNvPicPr>
          <p:nvPr/>
        </p:nvPicPr>
        <p:blipFill>
          <a:blip r:embed="rId19"/>
          <a:stretch>
            <a:fillRect/>
          </a:stretch>
        </p:blipFill>
        <p:spPr>
          <a:xfrm>
            <a:off x="8077158" y="4489772"/>
            <a:ext cx="480643" cy="480583"/>
          </a:xfrm>
          <a:prstGeom prst="rect">
            <a:avLst/>
          </a:prstGeom>
        </p:spPr>
      </p:pic>
      <p:pic>
        <p:nvPicPr>
          <p:cNvPr id="29" name="Image 24" descr=" "/>
          <p:cNvPicPr>
            <a:picLocks noChangeAspect="1"/>
          </p:cNvPicPr>
          <p:nvPr/>
        </p:nvPicPr>
        <p:blipFill>
          <a:blip r:embed="rId35">
            <a:extLst>
              <a:ext uri="{96DAC541-7B7A-43D3-8B79-37D633B846F1}">
                <asvg:svgBlip xmlns:asvg="http://schemas.microsoft.com/office/drawing/2016/SVG/main" r:embed="rId36"/>
              </a:ext>
            </a:extLst>
          </a:blip>
          <a:stretch>
            <a:fillRect/>
          </a:stretch>
        </p:blipFill>
        <p:spPr>
          <a:xfrm>
            <a:off x="8107197" y="4529826"/>
            <a:ext cx="420561" cy="390474"/>
          </a:xfrm>
          <a:prstGeom prst="rect">
            <a:avLst/>
          </a:prstGeom>
        </p:spPr>
      </p:pic>
      <p:pic>
        <p:nvPicPr>
          <p:cNvPr id="30" name="Image 25" descr=" "/>
          <p:cNvPicPr>
            <a:picLocks noChangeAspect="1"/>
          </p:cNvPicPr>
          <p:nvPr/>
        </p:nvPicPr>
        <p:blipFill>
          <a:blip r:embed="rId37">
            <a:extLst>
              <a:ext uri="{96DAC541-7B7A-43D3-8B79-37D633B846F1}">
                <asvg:svgBlip xmlns:asvg="http://schemas.microsoft.com/office/drawing/2016/SVG/main" r:embed="rId38"/>
              </a:ext>
            </a:extLst>
          </a:blip>
          <a:stretch>
            <a:fillRect/>
          </a:stretch>
        </p:blipFill>
        <p:spPr>
          <a:xfrm>
            <a:off x="8197324" y="4830184"/>
            <a:ext cx="240319" cy="30035"/>
          </a:xfrm>
          <a:prstGeom prst="rect">
            <a:avLst/>
          </a:prstGeom>
        </p:spPr>
      </p:pic>
      <p:pic>
        <p:nvPicPr>
          <p:cNvPr id="31" name="Image 26" descr=" "/>
          <p:cNvPicPr>
            <a:picLocks noChangeAspect="1"/>
          </p:cNvPicPr>
          <p:nvPr/>
        </p:nvPicPr>
        <p:blipFill>
          <a:blip r:embed="rId39">
            <a:extLst>
              <a:ext uri="{96DAC541-7B7A-43D3-8B79-37D633B846F1}">
                <asvg:svgBlip xmlns:asvg="http://schemas.microsoft.com/office/drawing/2016/SVG/main" r:embed="rId40"/>
              </a:ext>
            </a:extLst>
          </a:blip>
          <a:stretch>
            <a:fillRect/>
          </a:stretch>
        </p:blipFill>
        <p:spPr>
          <a:xfrm>
            <a:off x="6089619" y="1654406"/>
            <a:ext cx="12700" cy="1168248"/>
          </a:xfrm>
          <a:prstGeom prst="rect">
            <a:avLst/>
          </a:prstGeom>
        </p:spPr>
      </p:pic>
      <p:pic>
        <p:nvPicPr>
          <p:cNvPr id="32" name="Image 27" descr=" "/>
          <p:cNvPicPr>
            <a:picLocks noChangeAspect="1"/>
          </p:cNvPicPr>
          <p:nvPr/>
        </p:nvPicPr>
        <p:blipFill>
          <a:blip r:embed="rId41">
            <a:extLst>
              <a:ext uri="{96DAC541-7B7A-43D3-8B79-37D633B846F1}">
                <asvg:svgBlip xmlns:asvg="http://schemas.microsoft.com/office/drawing/2016/SVG/main" r:embed="rId42"/>
              </a:ext>
            </a:extLst>
          </a:blip>
          <a:stretch>
            <a:fillRect/>
          </a:stretch>
        </p:blipFill>
        <p:spPr>
          <a:xfrm>
            <a:off x="1327144" y="2997256"/>
            <a:ext cx="12700" cy="1225390"/>
          </a:xfrm>
          <a:prstGeom prst="rect">
            <a:avLst/>
          </a:prstGeom>
        </p:spPr>
      </p:pic>
      <p:pic>
        <p:nvPicPr>
          <p:cNvPr id="33" name="Image 28" descr=" "/>
          <p:cNvPicPr>
            <a:picLocks noChangeAspect="1"/>
          </p:cNvPicPr>
          <p:nvPr/>
        </p:nvPicPr>
        <p:blipFill>
          <a:blip r:embed="rId41">
            <a:extLst>
              <a:ext uri="{96DAC541-7B7A-43D3-8B79-37D633B846F1}">
                <asvg:svgBlip xmlns:asvg="http://schemas.microsoft.com/office/drawing/2016/SVG/main" r:embed="rId43"/>
              </a:ext>
            </a:extLst>
          </a:blip>
          <a:stretch>
            <a:fillRect/>
          </a:stretch>
        </p:blipFill>
        <p:spPr>
          <a:xfrm>
            <a:off x="2482838" y="2997256"/>
            <a:ext cx="12700" cy="1225390"/>
          </a:xfrm>
          <a:prstGeom prst="rect">
            <a:avLst/>
          </a:prstGeom>
        </p:spPr>
      </p:pic>
      <p:pic>
        <p:nvPicPr>
          <p:cNvPr id="34" name="Image 29" descr=" "/>
          <p:cNvPicPr>
            <a:picLocks noChangeAspect="1"/>
          </p:cNvPicPr>
          <p:nvPr/>
        </p:nvPicPr>
        <p:blipFill>
          <a:blip r:embed="rId41">
            <a:extLst>
              <a:ext uri="{96DAC541-7B7A-43D3-8B79-37D633B846F1}">
                <asvg:svgBlip xmlns:asvg="http://schemas.microsoft.com/office/drawing/2016/SVG/main" r:embed="rId44"/>
              </a:ext>
            </a:extLst>
          </a:blip>
          <a:stretch>
            <a:fillRect/>
          </a:stretch>
        </p:blipFill>
        <p:spPr>
          <a:xfrm>
            <a:off x="3797280" y="2997256"/>
            <a:ext cx="12700" cy="1225390"/>
          </a:xfrm>
          <a:prstGeom prst="rect">
            <a:avLst/>
          </a:prstGeom>
        </p:spPr>
      </p:pic>
      <p:pic>
        <p:nvPicPr>
          <p:cNvPr id="35" name="Image 30" descr=" "/>
          <p:cNvPicPr>
            <a:picLocks noChangeAspect="1"/>
          </p:cNvPicPr>
          <p:nvPr/>
        </p:nvPicPr>
        <p:blipFill>
          <a:blip r:embed="rId41">
            <a:extLst>
              <a:ext uri="{96DAC541-7B7A-43D3-8B79-37D633B846F1}">
                <asvg:svgBlip xmlns:asvg="http://schemas.microsoft.com/office/drawing/2016/SVG/main" r:embed="rId45"/>
              </a:ext>
            </a:extLst>
          </a:blip>
          <a:stretch>
            <a:fillRect/>
          </a:stretch>
        </p:blipFill>
        <p:spPr>
          <a:xfrm>
            <a:off x="4921225" y="2997256"/>
            <a:ext cx="12700" cy="1225390"/>
          </a:xfrm>
          <a:prstGeom prst="rect">
            <a:avLst/>
          </a:prstGeom>
        </p:spPr>
      </p:pic>
      <p:pic>
        <p:nvPicPr>
          <p:cNvPr id="36" name="Image 31" descr=" "/>
          <p:cNvPicPr>
            <a:picLocks noChangeAspect="1"/>
          </p:cNvPicPr>
          <p:nvPr/>
        </p:nvPicPr>
        <p:blipFill>
          <a:blip r:embed="rId41">
            <a:extLst>
              <a:ext uri="{96DAC541-7B7A-43D3-8B79-37D633B846F1}">
                <asvg:svgBlip xmlns:asvg="http://schemas.microsoft.com/office/drawing/2016/SVG/main" r:embed="rId46"/>
              </a:ext>
            </a:extLst>
          </a:blip>
          <a:stretch>
            <a:fillRect/>
          </a:stretch>
        </p:blipFill>
        <p:spPr>
          <a:xfrm>
            <a:off x="6089619" y="2997256"/>
            <a:ext cx="12700" cy="1225390"/>
          </a:xfrm>
          <a:prstGeom prst="rect">
            <a:avLst/>
          </a:prstGeom>
        </p:spPr>
      </p:pic>
      <p:pic>
        <p:nvPicPr>
          <p:cNvPr id="37" name="Image 32" descr=" "/>
          <p:cNvPicPr>
            <a:picLocks noChangeAspect="1"/>
          </p:cNvPicPr>
          <p:nvPr/>
        </p:nvPicPr>
        <p:blipFill>
          <a:blip r:embed="rId41">
            <a:extLst>
              <a:ext uri="{96DAC541-7B7A-43D3-8B79-37D633B846F1}">
                <asvg:svgBlip xmlns:asvg="http://schemas.microsoft.com/office/drawing/2016/SVG/main" r:embed="rId47"/>
              </a:ext>
            </a:extLst>
          </a:blip>
          <a:stretch>
            <a:fillRect/>
          </a:stretch>
        </p:blipFill>
        <p:spPr>
          <a:xfrm>
            <a:off x="7207213" y="2997256"/>
            <a:ext cx="12700" cy="1225390"/>
          </a:xfrm>
          <a:prstGeom prst="rect">
            <a:avLst/>
          </a:prstGeom>
        </p:spPr>
      </p:pic>
      <p:pic>
        <p:nvPicPr>
          <p:cNvPr id="38" name="Image 33" descr=" "/>
          <p:cNvPicPr>
            <a:picLocks noChangeAspect="1"/>
          </p:cNvPicPr>
          <p:nvPr/>
        </p:nvPicPr>
        <p:blipFill>
          <a:blip r:embed="rId41">
            <a:extLst>
              <a:ext uri="{96DAC541-7B7A-43D3-8B79-37D633B846F1}">
                <asvg:svgBlip xmlns:asvg="http://schemas.microsoft.com/office/drawing/2016/SVG/main" r:embed="rId48"/>
              </a:ext>
            </a:extLst>
          </a:blip>
          <a:stretch>
            <a:fillRect/>
          </a:stretch>
        </p:blipFill>
        <p:spPr>
          <a:xfrm>
            <a:off x="8312107" y="2997256"/>
            <a:ext cx="12700" cy="1225390"/>
          </a:xfrm>
          <a:prstGeom prst="rect">
            <a:avLst/>
          </a:prstGeom>
        </p:spPr>
      </p:pic>
      <p:pic>
        <p:nvPicPr>
          <p:cNvPr id="39" name="Image 34" descr=" "/>
          <p:cNvPicPr>
            <a:picLocks noChangeAspect="1"/>
          </p:cNvPicPr>
          <p:nvPr/>
        </p:nvPicPr>
        <p:blipFill>
          <a:blip r:embed="rId41">
            <a:extLst>
              <a:ext uri="{96DAC541-7B7A-43D3-8B79-37D633B846F1}">
                <asvg:svgBlip xmlns:asvg="http://schemas.microsoft.com/office/drawing/2016/SVG/main" r:embed="rId49"/>
              </a:ext>
            </a:extLst>
          </a:blip>
          <a:stretch>
            <a:fillRect/>
          </a:stretch>
        </p:blipFill>
        <p:spPr>
          <a:xfrm>
            <a:off x="10286947" y="2997256"/>
            <a:ext cx="12700" cy="1225390"/>
          </a:xfrm>
          <a:prstGeom prst="rect">
            <a:avLst/>
          </a:prstGeom>
        </p:spPr>
      </p:pic>
      <p:pic>
        <p:nvPicPr>
          <p:cNvPr id="40" name="Image 35" descr=" "/>
          <p:cNvPicPr>
            <a:picLocks noChangeAspect="1"/>
          </p:cNvPicPr>
          <p:nvPr/>
        </p:nvPicPr>
        <p:blipFill>
          <a:blip r:embed="rId50"/>
          <a:stretch>
            <a:fillRect/>
          </a:stretch>
        </p:blipFill>
        <p:spPr>
          <a:xfrm>
            <a:off x="5600671" y="2267101"/>
            <a:ext cx="990595" cy="330157"/>
          </a:xfrm>
          <a:prstGeom prst="rect">
            <a:avLst/>
          </a:prstGeom>
        </p:spPr>
      </p:pic>
      <p:sp>
        <p:nvSpPr>
          <p:cNvPr id="41" name="Text 3"/>
          <p:cNvSpPr/>
          <p:nvPr/>
        </p:nvSpPr>
        <p:spPr>
          <a:xfrm>
            <a:off x="5734021" y="2343291"/>
            <a:ext cx="723896" cy="215872"/>
          </a:xfrm>
          <a:prstGeom prst="rect">
            <a:avLst/>
          </a:prstGeom>
          <a:noFill/>
          <a:ln/>
        </p:spPr>
        <p:txBody>
          <a:bodyPr wrap="square" lIns="0" tIns="0" rIns="0" bIns="0" rtlCol="0" anchor="t"/>
          <a:lstStyle/>
          <a:p>
            <a:pPr marL="0" marR="0" lvl="0" indent="0" algn="ctr" defTabSz="914400" rtl="0" eaLnBrk="1" fontAlgn="auto" latinLnBrk="0" hangingPunct="1">
              <a:lnSpc>
                <a:spcPts val="1400"/>
              </a:lnSpc>
              <a:spcBef>
                <a:spcPts val="0"/>
              </a:spcBef>
              <a:spcAft>
                <a:spcPts val="0"/>
              </a:spcAft>
              <a:buClrTx/>
              <a:buSzTx/>
              <a:buFontTx/>
              <a:buNone/>
              <a:tabLst/>
              <a:defRPr/>
            </a:pPr>
            <a:r>
              <a:rPr kumimoji="0" lang="en-US" sz="900" b="0" i="0" u="none" strike="noStrike" kern="1200" cap="none" spc="0" normalizeH="0" baseline="0" noProof="0">
                <a:ln>
                  <a:noFill/>
                </a:ln>
                <a:solidFill>
                  <a:srgbClr val="F5F5F5">
                    <a:alpha val="100000"/>
                  </a:srgbClr>
                </a:solidFill>
                <a:effectLst/>
                <a:uLnTx/>
                <a:uFillTx/>
                <a:latin typeface="Segoe UI Variable Text Semibold" pitchFamily="34" charset="0"/>
                <a:ea typeface="Segoe UI Variable Text Semibold" pitchFamily="34" charset="-122"/>
                <a:cs typeface="Segoe UI Variable Text Semibold" pitchFamily="34" charset="-120"/>
              </a:rPr>
              <a:t>Agentic layer</a:t>
            </a:r>
            <a:endParaRPr kumimoji="0" lang="en-US" sz="900" b="0" i="0" u="none" strike="noStrike" kern="1200" cap="none" spc="0" normalizeH="0" baseline="0" noProof="0">
              <a:ln>
                <a:noFill/>
              </a:ln>
              <a:solidFill>
                <a:srgbClr val="FFFFFE"/>
              </a:solidFill>
              <a:effectLst/>
              <a:uLnTx/>
              <a:uFillTx/>
              <a:latin typeface="Arial" panose="020B0604020202020204"/>
              <a:ea typeface="+mn-ea"/>
              <a:cs typeface="+mn-cs"/>
            </a:endParaRPr>
          </a:p>
        </p:txBody>
      </p:sp>
      <p:sp>
        <p:nvSpPr>
          <p:cNvPr id="42" name="Shape 4"/>
          <p:cNvSpPr/>
          <p:nvPr/>
        </p:nvSpPr>
        <p:spPr>
          <a:xfrm>
            <a:off x="2781286" y="1067108"/>
            <a:ext cx="6635715" cy="584124"/>
          </a:xfrm>
          <a:prstGeom prst="roundRect">
            <a:avLst>
              <a:gd name="adj" fmla="val 13304"/>
            </a:avLst>
          </a:prstGeom>
          <a:solidFill>
            <a:srgbClr val="1A1A1A">
              <a:alpha val="100000"/>
            </a:srgbClr>
          </a:solidFill>
          <a:ln w="38100">
            <a:solidFill>
              <a:srgbClr val="4D4D4D"/>
            </a:solidFill>
            <a:prstDash val="soli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E"/>
              </a:solidFill>
              <a:effectLst/>
              <a:uLnTx/>
              <a:uFillTx/>
              <a:latin typeface="Arial" panose="020B0604020202020204"/>
              <a:ea typeface="+mn-ea"/>
              <a:cs typeface="+mn-cs"/>
            </a:endParaRPr>
          </a:p>
        </p:txBody>
      </p:sp>
      <p:sp>
        <p:nvSpPr>
          <p:cNvPr id="43" name="Text 5"/>
          <p:cNvSpPr/>
          <p:nvPr/>
        </p:nvSpPr>
        <p:spPr>
          <a:xfrm>
            <a:off x="2997185" y="880220"/>
            <a:ext cx="3724575" cy="744075"/>
          </a:xfrm>
          <a:prstGeom prst="rect">
            <a:avLst/>
          </a:prstGeom>
          <a:noFill/>
          <a:ln/>
        </p:spPr>
        <p:txBody>
          <a:bodyPr wrap="square" lIns="0" tIns="0" rIns="0" bIns="0" rtlCol="0" anchor="t"/>
          <a:lstStyle/>
          <a:p>
            <a:pPr marL="0" marR="0" lvl="0" indent="0" algn="l" defTabSz="914400" rtl="0" eaLnBrk="1" fontAlgn="auto" latinLnBrk="0" hangingPunct="1">
              <a:lnSpc>
                <a:spcPts val="5888"/>
              </a:lnSpc>
              <a:spcBef>
                <a:spcPts val="0"/>
              </a:spcBef>
              <a:spcAft>
                <a:spcPts val="0"/>
              </a:spcAft>
              <a:buClrTx/>
              <a:buSzTx/>
              <a:buFontTx/>
              <a:buNone/>
              <a:tabLst/>
              <a:defRPr/>
            </a:pPr>
            <a:r>
              <a:rPr kumimoji="0" lang="en-US" sz="1800" b="0" i="0" u="none" strike="noStrike" kern="1200" cap="none" spc="0" normalizeH="0" baseline="0" noProof="0">
                <a:ln>
                  <a:noFill/>
                </a:ln>
                <a:solidFill>
                  <a:srgbClr val="F5F5F5">
                    <a:alpha val="100000"/>
                  </a:srgbClr>
                </a:solidFill>
                <a:effectLst/>
                <a:uLnTx/>
                <a:uFillTx/>
                <a:latin typeface="Consolas" panose="020B0609020204030204" pitchFamily="49" charset="0"/>
                <a:ea typeface="Cascadia Mono Light" pitchFamily="34" charset="-122"/>
                <a:cs typeface="Consolas" panose="020B0609020204030204" pitchFamily="49" charset="0"/>
              </a:rPr>
              <a:t>the new command center...|</a:t>
            </a:r>
          </a:p>
        </p:txBody>
      </p:sp>
      <p:pic>
        <p:nvPicPr>
          <p:cNvPr id="44" name="Image 36" descr=" "/>
          <p:cNvPicPr>
            <a:picLocks noChangeAspect="1"/>
          </p:cNvPicPr>
          <p:nvPr/>
        </p:nvPicPr>
        <p:blipFill>
          <a:blip r:embed="rId51">
            <a:extLst>
              <a:ext uri="{96DAC541-7B7A-43D3-8B79-37D633B846F1}">
                <asvg:svgBlip xmlns:asvg="http://schemas.microsoft.com/office/drawing/2016/SVG/main" r:embed="rId52"/>
              </a:ext>
            </a:extLst>
          </a:blip>
          <a:stretch>
            <a:fillRect/>
          </a:stretch>
        </p:blipFill>
        <p:spPr>
          <a:xfrm>
            <a:off x="558798" y="2825829"/>
            <a:ext cx="11074342" cy="260316"/>
          </a:xfrm>
          <a:prstGeom prst="rect">
            <a:avLst/>
          </a:prstGeom>
        </p:spPr>
      </p:pic>
      <p:pic>
        <p:nvPicPr>
          <p:cNvPr id="45" name="Image 37" descr=" "/>
          <p:cNvPicPr>
            <a:picLocks noChangeAspect="1"/>
          </p:cNvPicPr>
          <p:nvPr/>
        </p:nvPicPr>
        <p:blipFill>
          <a:blip r:embed="rId53">
            <a:extLst>
              <a:ext uri="{96DAC541-7B7A-43D3-8B79-37D633B846F1}">
                <asvg:svgBlip xmlns:asvg="http://schemas.microsoft.com/office/drawing/2016/SVG/main" r:embed="rId54"/>
              </a:ext>
            </a:extLst>
          </a:blip>
          <a:stretch>
            <a:fillRect/>
          </a:stretch>
        </p:blipFill>
        <p:spPr>
          <a:xfrm>
            <a:off x="660397" y="2863924"/>
            <a:ext cx="10921943" cy="82539"/>
          </a:xfrm>
          <a:prstGeom prst="rect">
            <a:avLst/>
          </a:prstGeom>
        </p:spPr>
      </p:pic>
      <p:pic>
        <p:nvPicPr>
          <p:cNvPr id="46" name="Image 38" descr=" "/>
          <p:cNvPicPr>
            <a:picLocks noChangeAspect="1"/>
          </p:cNvPicPr>
          <p:nvPr/>
        </p:nvPicPr>
        <p:blipFill>
          <a:blip r:embed="rId55">
            <a:extLst>
              <a:ext uri="{96DAC541-7B7A-43D3-8B79-37D633B846F1}">
                <asvg:svgBlip xmlns:asvg="http://schemas.microsoft.com/office/drawing/2016/SVG/main" r:embed="rId56"/>
              </a:ext>
            </a:extLst>
          </a:blip>
          <a:stretch>
            <a:fillRect/>
          </a:stretch>
        </p:blipFill>
        <p:spPr>
          <a:xfrm>
            <a:off x="704847" y="2959161"/>
            <a:ext cx="10629844" cy="82539"/>
          </a:xfrm>
          <a:prstGeom prst="rect">
            <a:avLst/>
          </a:prstGeom>
        </p:spPr>
      </p:pic>
      <p:sp>
        <p:nvSpPr>
          <p:cNvPr id="47" name="Shape 6"/>
          <p:cNvSpPr/>
          <p:nvPr/>
        </p:nvSpPr>
        <p:spPr>
          <a:xfrm>
            <a:off x="1289044" y="3790903"/>
            <a:ext cx="88899" cy="88888"/>
          </a:xfrm>
          <a:prstGeom prst="ellipse">
            <a:avLst/>
          </a:prstGeom>
          <a:solidFill>
            <a:srgbClr val="F5F5F5">
              <a:alpha val="100000"/>
            </a:srgbClr>
          </a:solid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E"/>
              </a:solidFill>
              <a:effectLst/>
              <a:uLnTx/>
              <a:uFillTx/>
              <a:latin typeface="Arial" panose="020B0604020202020204"/>
              <a:ea typeface="+mn-ea"/>
              <a:cs typeface="+mn-cs"/>
            </a:endParaRPr>
          </a:p>
        </p:txBody>
      </p:sp>
      <p:sp>
        <p:nvSpPr>
          <p:cNvPr id="48" name="Shape 7"/>
          <p:cNvSpPr/>
          <p:nvPr/>
        </p:nvSpPr>
        <p:spPr>
          <a:xfrm>
            <a:off x="2444738" y="3454397"/>
            <a:ext cx="88899" cy="88888"/>
          </a:xfrm>
          <a:prstGeom prst="ellipse">
            <a:avLst/>
          </a:prstGeom>
          <a:solidFill>
            <a:srgbClr val="F5F5F5">
              <a:alpha val="100000"/>
            </a:srgbClr>
          </a:solid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E"/>
              </a:solidFill>
              <a:effectLst/>
              <a:uLnTx/>
              <a:uFillTx/>
              <a:latin typeface="Arial" panose="020B0604020202020204"/>
              <a:ea typeface="+mn-ea"/>
              <a:cs typeface="+mn-cs"/>
            </a:endParaRPr>
          </a:p>
        </p:txBody>
      </p:sp>
      <p:sp>
        <p:nvSpPr>
          <p:cNvPr id="49" name="Shape 8"/>
          <p:cNvSpPr/>
          <p:nvPr/>
        </p:nvSpPr>
        <p:spPr>
          <a:xfrm>
            <a:off x="3759181" y="3943283"/>
            <a:ext cx="88899" cy="88888"/>
          </a:xfrm>
          <a:prstGeom prst="ellipse">
            <a:avLst/>
          </a:prstGeom>
          <a:solidFill>
            <a:srgbClr val="F5F5F5">
              <a:alpha val="100000"/>
            </a:srgbClr>
          </a:solid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E"/>
              </a:solidFill>
              <a:effectLst/>
              <a:uLnTx/>
              <a:uFillTx/>
              <a:latin typeface="Arial" panose="020B0604020202020204"/>
              <a:ea typeface="+mn-ea"/>
              <a:cs typeface="+mn-cs"/>
            </a:endParaRPr>
          </a:p>
        </p:txBody>
      </p:sp>
      <p:sp>
        <p:nvSpPr>
          <p:cNvPr id="50" name="Shape 9"/>
          <p:cNvSpPr/>
          <p:nvPr/>
        </p:nvSpPr>
        <p:spPr>
          <a:xfrm>
            <a:off x="4883125" y="3327413"/>
            <a:ext cx="88899" cy="88888"/>
          </a:xfrm>
          <a:prstGeom prst="ellipse">
            <a:avLst/>
          </a:prstGeom>
          <a:solidFill>
            <a:srgbClr val="F5F5F5">
              <a:alpha val="100000"/>
            </a:srgbClr>
          </a:solid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E"/>
              </a:solidFill>
              <a:effectLst/>
              <a:uLnTx/>
              <a:uFillTx/>
              <a:latin typeface="Arial" panose="020B0604020202020204"/>
              <a:ea typeface="+mn-ea"/>
              <a:cs typeface="+mn-cs"/>
            </a:endParaRPr>
          </a:p>
        </p:txBody>
      </p:sp>
      <p:sp>
        <p:nvSpPr>
          <p:cNvPr id="51" name="Shape 10"/>
          <p:cNvSpPr/>
          <p:nvPr/>
        </p:nvSpPr>
        <p:spPr>
          <a:xfrm>
            <a:off x="6051519" y="3606777"/>
            <a:ext cx="88899" cy="88888"/>
          </a:xfrm>
          <a:prstGeom prst="ellipse">
            <a:avLst/>
          </a:prstGeom>
          <a:solidFill>
            <a:srgbClr val="F5F5F5">
              <a:alpha val="100000"/>
            </a:srgbClr>
          </a:solid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E"/>
              </a:solidFill>
              <a:effectLst/>
              <a:uLnTx/>
              <a:uFillTx/>
              <a:latin typeface="Arial" panose="020B0604020202020204"/>
              <a:ea typeface="+mn-ea"/>
              <a:cs typeface="+mn-cs"/>
            </a:endParaRPr>
          </a:p>
        </p:txBody>
      </p:sp>
      <p:sp>
        <p:nvSpPr>
          <p:cNvPr id="52" name="Shape 11"/>
          <p:cNvSpPr/>
          <p:nvPr/>
        </p:nvSpPr>
        <p:spPr>
          <a:xfrm>
            <a:off x="6051519" y="1943294"/>
            <a:ext cx="88899" cy="88888"/>
          </a:xfrm>
          <a:prstGeom prst="ellipse">
            <a:avLst/>
          </a:prstGeom>
          <a:solidFill>
            <a:srgbClr val="F5F5F5">
              <a:alpha val="100000"/>
            </a:srgbClr>
          </a:solid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E"/>
              </a:solidFill>
              <a:effectLst/>
              <a:uLnTx/>
              <a:uFillTx/>
              <a:latin typeface="Arial" panose="020B0604020202020204"/>
              <a:ea typeface="+mn-ea"/>
              <a:cs typeface="+mn-cs"/>
            </a:endParaRPr>
          </a:p>
        </p:txBody>
      </p:sp>
      <p:sp>
        <p:nvSpPr>
          <p:cNvPr id="53" name="Shape 12"/>
          <p:cNvSpPr/>
          <p:nvPr/>
        </p:nvSpPr>
        <p:spPr>
          <a:xfrm>
            <a:off x="7169113" y="3790903"/>
            <a:ext cx="88899" cy="88888"/>
          </a:xfrm>
          <a:prstGeom prst="ellipse">
            <a:avLst/>
          </a:prstGeom>
          <a:solidFill>
            <a:srgbClr val="F5F5F5">
              <a:alpha val="100000"/>
            </a:srgbClr>
          </a:solid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E"/>
              </a:solidFill>
              <a:effectLst/>
              <a:uLnTx/>
              <a:uFillTx/>
              <a:latin typeface="Arial" panose="020B0604020202020204"/>
              <a:ea typeface="+mn-ea"/>
              <a:cs typeface="+mn-cs"/>
            </a:endParaRPr>
          </a:p>
        </p:txBody>
      </p:sp>
      <p:sp>
        <p:nvSpPr>
          <p:cNvPr id="54" name="Shape 13"/>
          <p:cNvSpPr/>
          <p:nvPr/>
        </p:nvSpPr>
        <p:spPr>
          <a:xfrm>
            <a:off x="8274008" y="3454397"/>
            <a:ext cx="88899" cy="88888"/>
          </a:xfrm>
          <a:prstGeom prst="ellipse">
            <a:avLst/>
          </a:prstGeom>
          <a:solidFill>
            <a:srgbClr val="F5F5F5">
              <a:alpha val="100000"/>
            </a:srgbClr>
          </a:solid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E"/>
              </a:solidFill>
              <a:effectLst/>
              <a:uLnTx/>
              <a:uFillTx/>
              <a:latin typeface="Arial" panose="020B0604020202020204"/>
              <a:ea typeface="+mn-ea"/>
              <a:cs typeface="+mn-cs"/>
            </a:endParaRPr>
          </a:p>
        </p:txBody>
      </p:sp>
      <p:sp>
        <p:nvSpPr>
          <p:cNvPr id="55" name="Shape 14"/>
          <p:cNvSpPr/>
          <p:nvPr/>
        </p:nvSpPr>
        <p:spPr>
          <a:xfrm>
            <a:off x="10248847" y="3943283"/>
            <a:ext cx="88899" cy="88888"/>
          </a:xfrm>
          <a:prstGeom prst="ellipse">
            <a:avLst/>
          </a:prstGeom>
          <a:solidFill>
            <a:srgbClr val="F5F5F5">
              <a:alpha val="100000"/>
            </a:srgbClr>
          </a:solid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E"/>
              </a:solidFill>
              <a:effectLst/>
              <a:uLnTx/>
              <a:uFillTx/>
              <a:latin typeface="Arial" panose="020B0604020202020204"/>
              <a:ea typeface="+mn-ea"/>
              <a:cs typeface="+mn-cs"/>
            </a:endParaRPr>
          </a:p>
        </p:txBody>
      </p:sp>
    </p:spTree>
    <p:extLst>
      <p:ext uri="{BB962C8B-B14F-4D97-AF65-F5344CB8AC3E}">
        <p14:creationId xmlns:p14="http://schemas.microsoft.com/office/powerpoint/2010/main" val="2197334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8DFF86-0075-4632-E804-2359784B77AE}"/>
            </a:ext>
          </a:extLst>
        </p:cNvPr>
        <p:cNvGrpSpPr/>
        <p:nvPr/>
      </p:nvGrpSpPr>
      <p:grpSpPr>
        <a:xfrm>
          <a:off x="0" y="0"/>
          <a:ext cx="0" cy="0"/>
          <a:chOff x="0" y="0"/>
          <a:chExt cx="0" cy="0"/>
        </a:xfrm>
      </p:grpSpPr>
      <p:sp>
        <p:nvSpPr>
          <p:cNvPr id="2" name="Oval 1">
            <a:extLst>
              <a:ext uri="{FF2B5EF4-FFF2-40B4-BE49-F238E27FC236}">
                <a16:creationId xmlns:a16="http://schemas.microsoft.com/office/drawing/2014/main" id="{7F46EF89-DEB1-0173-EF4B-9F3368F3178A}"/>
              </a:ext>
            </a:extLst>
          </p:cNvPr>
          <p:cNvSpPr/>
          <p:nvPr/>
        </p:nvSpPr>
        <p:spPr>
          <a:xfrm>
            <a:off x="3921681" y="1811081"/>
            <a:ext cx="4275609" cy="4275608"/>
          </a:xfrm>
          <a:prstGeom prst="ellipse">
            <a:avLst/>
          </a:prstGeom>
          <a:solidFill>
            <a:srgbClr val="006EFF">
              <a:alpha val="50196"/>
            </a:srgbClr>
          </a:solidFill>
          <a:ln>
            <a:noFill/>
          </a:ln>
          <a:effectLst>
            <a:softEdge rad="6350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E"/>
              </a:solidFill>
              <a:effectLst/>
              <a:uLnTx/>
              <a:uFillTx/>
              <a:latin typeface="Arial" panose="020B0604020202020204"/>
              <a:ea typeface="+mn-ea"/>
              <a:cs typeface="+mn-cs"/>
            </a:endParaRPr>
          </a:p>
        </p:txBody>
      </p:sp>
      <p:sp>
        <p:nvSpPr>
          <p:cNvPr id="57" name="Oval 56">
            <a:extLst>
              <a:ext uri="{FF2B5EF4-FFF2-40B4-BE49-F238E27FC236}">
                <a16:creationId xmlns:a16="http://schemas.microsoft.com/office/drawing/2014/main" id="{0FAEBCE3-98FD-367F-3893-89D127B6243B}"/>
              </a:ext>
            </a:extLst>
          </p:cNvPr>
          <p:cNvSpPr/>
          <p:nvPr/>
        </p:nvSpPr>
        <p:spPr>
          <a:xfrm>
            <a:off x="4352898" y="2262456"/>
            <a:ext cx="3396494" cy="3396494"/>
          </a:xfrm>
          <a:prstGeom prst="ellipse">
            <a:avLst/>
          </a:prstGeom>
          <a:solidFill>
            <a:srgbClr val="006E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E"/>
              </a:solidFill>
              <a:effectLst/>
              <a:uLnTx/>
              <a:uFillTx/>
              <a:latin typeface="Arial" panose="020B0604020202020204"/>
              <a:ea typeface="+mn-ea"/>
              <a:cs typeface="+mn-cs"/>
            </a:endParaRPr>
          </a:p>
        </p:txBody>
      </p:sp>
      <p:sp>
        <p:nvSpPr>
          <p:cNvPr id="3" name="Text 0">
            <a:extLst>
              <a:ext uri="{FF2B5EF4-FFF2-40B4-BE49-F238E27FC236}">
                <a16:creationId xmlns:a16="http://schemas.microsoft.com/office/drawing/2014/main" id="{A3443CB5-8FBC-87F0-532D-03598F38D482}"/>
              </a:ext>
            </a:extLst>
          </p:cNvPr>
          <p:cNvSpPr/>
          <p:nvPr/>
        </p:nvSpPr>
        <p:spPr>
          <a:xfrm>
            <a:off x="3276584" y="603618"/>
            <a:ext cx="5645120" cy="990471"/>
          </a:xfrm>
          <a:prstGeom prst="rect">
            <a:avLst/>
          </a:prstGeom>
          <a:noFill/>
          <a:ln/>
        </p:spPr>
        <p:txBody>
          <a:bodyPr wrap="square" lIns="0" tIns="0" rIns="0" bIns="0" rtlCol="0" anchor="t"/>
          <a:lstStyle/>
          <a:p>
            <a:pPr marL="0" marR="0" lvl="0" indent="0" algn="ctr" defTabSz="457109" rtl="0" eaLnBrk="1" fontAlgn="auto" latinLnBrk="0" hangingPunct="1">
              <a:lnSpc>
                <a:spcPts val="3399"/>
              </a:lnSpc>
              <a:spcBef>
                <a:spcPts val="0"/>
              </a:spcBef>
              <a:spcAft>
                <a:spcPts val="0"/>
              </a:spcAft>
              <a:buClrTx/>
              <a:buSzTx/>
              <a:buFontTx/>
              <a:buNone/>
              <a:tabLst/>
              <a:defRPr/>
            </a:pPr>
            <a:r>
              <a:rPr kumimoji="0" lang="en-US" sz="2999" b="0" i="0" u="none" strike="noStrike" kern="0" cap="none" spc="-60" normalizeH="0" baseline="0" noProof="0" dirty="0">
                <a:ln>
                  <a:noFill/>
                </a:ln>
                <a:solidFill>
                  <a:srgbClr val="F5F5F5">
                    <a:alpha val="100000"/>
                  </a:srgbClr>
                </a:solidFill>
                <a:effectLst/>
                <a:uLnTx/>
                <a:uFillTx/>
                <a:latin typeface="Segoe UI Variable Display Semibold" pitchFamily="34" charset="0"/>
                <a:ea typeface="Segoe UI Variable Display Semibold" pitchFamily="34" charset="-122"/>
                <a:cs typeface="Segoe UI Variable Display Semibold" pitchFamily="34" charset="-120"/>
              </a:rPr>
              <a:t>Developers spend only a fraction </a:t>
            </a:r>
            <a:endParaRPr kumimoji="0" lang="en-US" sz="2999" b="0" i="0" u="none" strike="noStrike" kern="1200" cap="none" spc="0" normalizeH="0" baseline="0" noProof="0" dirty="0">
              <a:ln>
                <a:noFill/>
              </a:ln>
              <a:solidFill>
                <a:srgbClr val="000000"/>
              </a:solidFill>
              <a:effectLst/>
              <a:uLnTx/>
              <a:uFillTx/>
              <a:latin typeface="Calibri" panose="020F0502020204030204"/>
              <a:ea typeface="+mn-ea"/>
              <a:cs typeface="+mn-cs"/>
            </a:endParaRPr>
          </a:p>
          <a:p>
            <a:pPr marL="0" marR="0" lvl="0" indent="0" algn="ctr" defTabSz="457109" rtl="0" eaLnBrk="1" fontAlgn="auto" latinLnBrk="0" hangingPunct="1">
              <a:lnSpc>
                <a:spcPts val="3399"/>
              </a:lnSpc>
              <a:spcBef>
                <a:spcPts val="0"/>
              </a:spcBef>
              <a:spcAft>
                <a:spcPts val="0"/>
              </a:spcAft>
              <a:buClrTx/>
              <a:buSzTx/>
              <a:buFontTx/>
              <a:buNone/>
              <a:tabLst/>
              <a:defRPr/>
            </a:pPr>
            <a:r>
              <a:rPr kumimoji="0" lang="en-US" sz="2999" b="0" i="0" u="none" strike="noStrike" kern="0" cap="none" spc="-60" normalizeH="0" baseline="0" noProof="0" dirty="0">
                <a:ln>
                  <a:noFill/>
                </a:ln>
                <a:solidFill>
                  <a:srgbClr val="F5F5F5">
                    <a:alpha val="100000"/>
                  </a:srgbClr>
                </a:solidFill>
                <a:effectLst/>
                <a:uLnTx/>
                <a:uFillTx/>
                <a:latin typeface="Segoe UI Variable Display Semibold" pitchFamily="34" charset="0"/>
                <a:ea typeface="Segoe UI Variable Display Semibold" pitchFamily="34" charset="-122"/>
                <a:cs typeface="Segoe UI Variable Display Semibold" pitchFamily="34" charset="-120"/>
              </a:rPr>
              <a:t>of their time writing new code</a:t>
            </a:r>
            <a:endParaRPr kumimoji="0" lang="en-US" sz="2999"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1" name="Text 1">
            <a:extLst>
              <a:ext uri="{FF2B5EF4-FFF2-40B4-BE49-F238E27FC236}">
                <a16:creationId xmlns:a16="http://schemas.microsoft.com/office/drawing/2014/main" id="{5C5AD4B2-4598-2E19-EBBD-7431975484AB}"/>
              </a:ext>
            </a:extLst>
          </p:cNvPr>
          <p:cNvSpPr/>
          <p:nvPr/>
        </p:nvSpPr>
        <p:spPr>
          <a:xfrm>
            <a:off x="3987780" y="6076606"/>
            <a:ext cx="1246710" cy="287829"/>
          </a:xfrm>
          <a:prstGeom prst="rect">
            <a:avLst/>
          </a:prstGeom>
          <a:noFill/>
          <a:ln/>
        </p:spPr>
        <p:txBody>
          <a:bodyPr wrap="square" lIns="0" tIns="0" rIns="0" bIns="0" rtlCol="0" anchor="t"/>
          <a:lstStyle/>
          <a:p>
            <a:pPr marL="0" marR="0" lvl="0" indent="0" algn="l" defTabSz="457109" rtl="0" eaLnBrk="1" fontAlgn="auto" latinLnBrk="0" hangingPunct="1">
              <a:lnSpc>
                <a:spcPts val="1800"/>
              </a:lnSpc>
              <a:spcBef>
                <a:spcPts val="0"/>
              </a:spcBef>
              <a:spcAft>
                <a:spcPts val="0"/>
              </a:spcAft>
              <a:buClrTx/>
              <a:buSzTx/>
              <a:buFontTx/>
              <a:buNone/>
              <a:tabLst/>
              <a:defRPr/>
            </a:pPr>
            <a:r>
              <a:rPr kumimoji="0" lang="en-US" sz="1400" b="0" i="0" u="none" strike="noStrike" kern="0" cap="none" spc="-28" normalizeH="0" baseline="0" noProof="0">
                <a:ln>
                  <a:noFill/>
                </a:ln>
                <a:solidFill>
                  <a:srgbClr val="F5F5F5">
                    <a:alpha val="100000"/>
                  </a:srgbClr>
                </a:solidFill>
                <a:effectLst/>
                <a:uLnTx/>
                <a:uFillTx/>
                <a:latin typeface="Segoe UI Variable Display Regular" pitchFamily="34" charset="0"/>
                <a:ea typeface="Segoe UI Variable Display Regular" pitchFamily="34" charset="-122"/>
                <a:cs typeface="Segoe UI Variable Display Regular" pitchFamily="34" charset="-120"/>
              </a:rPr>
              <a:t>Migrating</a:t>
            </a:r>
            <a:endParaRPr kumimoji="0" lang="en-US" sz="1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nvGrpSpPr>
          <p:cNvPr id="70" name="Group 69">
            <a:extLst>
              <a:ext uri="{FF2B5EF4-FFF2-40B4-BE49-F238E27FC236}">
                <a16:creationId xmlns:a16="http://schemas.microsoft.com/office/drawing/2014/main" id="{92019AD0-B6FB-79FA-7217-986C9B6250E9}"/>
              </a:ext>
            </a:extLst>
          </p:cNvPr>
          <p:cNvGrpSpPr/>
          <p:nvPr/>
        </p:nvGrpSpPr>
        <p:grpSpPr>
          <a:xfrm>
            <a:off x="7437984" y="5337124"/>
            <a:ext cx="2014943" cy="137528"/>
            <a:chOff x="14877905" y="10674744"/>
            <a:chExt cx="4030410" cy="275091"/>
          </a:xfrm>
        </p:grpSpPr>
        <p:pic>
          <p:nvPicPr>
            <p:cNvPr id="48" name="Image 3" descr=" ">
              <a:extLst>
                <a:ext uri="{FF2B5EF4-FFF2-40B4-BE49-F238E27FC236}">
                  <a16:creationId xmlns:a16="http://schemas.microsoft.com/office/drawing/2014/main" id="{F4D53AC2-B528-6DBE-3B27-998DECDA318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903382">
              <a:off x="14877905" y="10674744"/>
              <a:ext cx="4030410" cy="275091"/>
            </a:xfrm>
            <a:prstGeom prst="rect">
              <a:avLst/>
            </a:prstGeom>
          </p:spPr>
        </p:pic>
        <p:sp>
          <p:nvSpPr>
            <p:cNvPr id="12" name="Shape 2">
              <a:extLst>
                <a:ext uri="{FF2B5EF4-FFF2-40B4-BE49-F238E27FC236}">
                  <a16:creationId xmlns:a16="http://schemas.microsoft.com/office/drawing/2014/main" id="{B123DF6E-1ADE-91D9-BB45-CD366742EAB3}"/>
                </a:ext>
              </a:extLst>
            </p:cNvPr>
            <p:cNvSpPr/>
            <p:nvPr/>
          </p:nvSpPr>
          <p:spPr>
            <a:xfrm>
              <a:off x="16893111" y="10756900"/>
              <a:ext cx="177822" cy="177800"/>
            </a:xfrm>
            <a:prstGeom prst="ellipse">
              <a:avLst/>
            </a:prstGeom>
            <a:solidFill>
              <a:srgbClr val="F5F5F5">
                <a:alpha val="100000"/>
              </a:srgbClr>
            </a:solidFill>
            <a:ln/>
          </p:spPr>
          <p:txBody>
            <a:bodyPr/>
            <a:lstStyle/>
            <a:p>
              <a:pPr marL="0" marR="0" lvl="0" indent="0" algn="l" defTabSz="457109"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grpSp>
        <p:nvGrpSpPr>
          <p:cNvPr id="72" name="Group 71">
            <a:extLst>
              <a:ext uri="{FF2B5EF4-FFF2-40B4-BE49-F238E27FC236}">
                <a16:creationId xmlns:a16="http://schemas.microsoft.com/office/drawing/2014/main" id="{192C1A56-BBDE-5D11-72C3-CFF35983F844}"/>
              </a:ext>
            </a:extLst>
          </p:cNvPr>
          <p:cNvGrpSpPr/>
          <p:nvPr/>
        </p:nvGrpSpPr>
        <p:grpSpPr>
          <a:xfrm>
            <a:off x="7892613" y="3822661"/>
            <a:ext cx="2604280" cy="177752"/>
            <a:chOff x="15787279" y="7645425"/>
            <a:chExt cx="5209239" cy="355550"/>
          </a:xfrm>
        </p:grpSpPr>
        <p:pic>
          <p:nvPicPr>
            <p:cNvPr id="6" name="Image 3" descr=" ">
              <a:extLst>
                <a:ext uri="{FF2B5EF4-FFF2-40B4-BE49-F238E27FC236}">
                  <a16:creationId xmlns:a16="http://schemas.microsoft.com/office/drawing/2014/main" id="{A8AFBA64-35C6-0DED-50C9-44DAB5067FF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787279" y="7645425"/>
              <a:ext cx="5209239" cy="355550"/>
            </a:xfrm>
            <a:prstGeom prst="rect">
              <a:avLst/>
            </a:prstGeom>
          </p:spPr>
        </p:pic>
        <p:sp>
          <p:nvSpPr>
            <p:cNvPr id="13" name="Shape 3">
              <a:extLst>
                <a:ext uri="{FF2B5EF4-FFF2-40B4-BE49-F238E27FC236}">
                  <a16:creationId xmlns:a16="http://schemas.microsoft.com/office/drawing/2014/main" id="{FFECC48E-643F-D220-6836-D106FF970428}"/>
                </a:ext>
              </a:extLst>
            </p:cNvPr>
            <p:cNvSpPr/>
            <p:nvPr/>
          </p:nvSpPr>
          <p:spPr>
            <a:xfrm>
              <a:off x="18607826" y="7721600"/>
              <a:ext cx="177822" cy="177800"/>
            </a:xfrm>
            <a:prstGeom prst="ellipse">
              <a:avLst/>
            </a:prstGeom>
            <a:solidFill>
              <a:srgbClr val="F5F5F5">
                <a:alpha val="100000"/>
              </a:srgbClr>
            </a:solidFill>
            <a:ln/>
          </p:spPr>
          <p:txBody>
            <a:bodyPr/>
            <a:lstStyle/>
            <a:p>
              <a:pPr marL="0" marR="0" lvl="0" indent="0" algn="l" defTabSz="457109"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grpSp>
        <p:nvGrpSpPr>
          <p:cNvPr id="73" name="Group 72">
            <a:extLst>
              <a:ext uri="{FF2B5EF4-FFF2-40B4-BE49-F238E27FC236}">
                <a16:creationId xmlns:a16="http://schemas.microsoft.com/office/drawing/2014/main" id="{BC31CD34-2636-B65D-4A4A-190E4772A922}"/>
              </a:ext>
            </a:extLst>
          </p:cNvPr>
          <p:cNvGrpSpPr/>
          <p:nvPr/>
        </p:nvGrpSpPr>
        <p:grpSpPr>
          <a:xfrm>
            <a:off x="2199226" y="5011571"/>
            <a:ext cx="2277860" cy="303134"/>
            <a:chOff x="4399023" y="10023554"/>
            <a:chExt cx="4556314" cy="606346"/>
          </a:xfrm>
        </p:grpSpPr>
        <p:pic>
          <p:nvPicPr>
            <p:cNvPr id="47" name="Image 3" descr=" ">
              <a:extLst>
                <a:ext uri="{FF2B5EF4-FFF2-40B4-BE49-F238E27FC236}">
                  <a16:creationId xmlns:a16="http://schemas.microsoft.com/office/drawing/2014/main" id="{911C1633-1966-9716-BAC2-80C0F22375C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20431735">
              <a:off x="4399023" y="10023554"/>
              <a:ext cx="4556314" cy="310986"/>
            </a:xfrm>
            <a:prstGeom prst="rect">
              <a:avLst/>
            </a:prstGeom>
          </p:spPr>
        </p:pic>
        <p:sp>
          <p:nvSpPr>
            <p:cNvPr id="16" name="Shape 6">
              <a:extLst>
                <a:ext uri="{FF2B5EF4-FFF2-40B4-BE49-F238E27FC236}">
                  <a16:creationId xmlns:a16="http://schemas.microsoft.com/office/drawing/2014/main" id="{6ED14E60-D2D7-6BE5-73EC-D56A2F8754E5}"/>
                </a:ext>
              </a:extLst>
            </p:cNvPr>
            <p:cNvSpPr/>
            <p:nvPr/>
          </p:nvSpPr>
          <p:spPr>
            <a:xfrm>
              <a:off x="5728416" y="10452100"/>
              <a:ext cx="177822" cy="177800"/>
            </a:xfrm>
            <a:prstGeom prst="ellipse">
              <a:avLst/>
            </a:prstGeom>
            <a:solidFill>
              <a:srgbClr val="F5F5F5">
                <a:alpha val="100000"/>
              </a:srgbClr>
            </a:solidFill>
            <a:ln/>
          </p:spPr>
          <p:txBody>
            <a:bodyPr/>
            <a:lstStyle/>
            <a:p>
              <a:pPr marL="0" marR="0" lvl="0" indent="0" algn="l" defTabSz="457109"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grpSp>
        <p:nvGrpSpPr>
          <p:cNvPr id="71" name="Group 70">
            <a:extLst>
              <a:ext uri="{FF2B5EF4-FFF2-40B4-BE49-F238E27FC236}">
                <a16:creationId xmlns:a16="http://schemas.microsoft.com/office/drawing/2014/main" id="{7609EA32-7A46-276D-A61A-3AC4C3A07803}"/>
              </a:ext>
            </a:extLst>
          </p:cNvPr>
          <p:cNvGrpSpPr/>
          <p:nvPr/>
        </p:nvGrpSpPr>
        <p:grpSpPr>
          <a:xfrm>
            <a:off x="7841068" y="4457669"/>
            <a:ext cx="1113526" cy="215667"/>
            <a:chOff x="15684178" y="8915605"/>
            <a:chExt cx="2227342" cy="431391"/>
          </a:xfrm>
        </p:grpSpPr>
        <p:pic>
          <p:nvPicPr>
            <p:cNvPr id="9" name="Image 6" descr=" ">
              <a:extLst>
                <a:ext uri="{FF2B5EF4-FFF2-40B4-BE49-F238E27FC236}">
                  <a16:creationId xmlns:a16="http://schemas.microsoft.com/office/drawing/2014/main" id="{B60AB8FD-CF44-88D4-8D5C-78553CB2829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5684178" y="8915605"/>
              <a:ext cx="2227342" cy="431391"/>
            </a:xfrm>
            <a:prstGeom prst="rect">
              <a:avLst/>
            </a:prstGeom>
          </p:spPr>
        </p:pic>
        <p:sp>
          <p:nvSpPr>
            <p:cNvPr id="17" name="Shape 7">
              <a:extLst>
                <a:ext uri="{FF2B5EF4-FFF2-40B4-BE49-F238E27FC236}">
                  <a16:creationId xmlns:a16="http://schemas.microsoft.com/office/drawing/2014/main" id="{C6E6478F-D87A-1C0F-D058-16D92234B57F}"/>
                </a:ext>
              </a:extLst>
            </p:cNvPr>
            <p:cNvSpPr/>
            <p:nvPr/>
          </p:nvSpPr>
          <p:spPr>
            <a:xfrm>
              <a:off x="16410451" y="8991600"/>
              <a:ext cx="177822" cy="177800"/>
            </a:xfrm>
            <a:prstGeom prst="ellipse">
              <a:avLst/>
            </a:prstGeom>
            <a:solidFill>
              <a:srgbClr val="F5F5F5">
                <a:alpha val="100000"/>
              </a:srgbClr>
            </a:solidFill>
            <a:ln/>
          </p:spPr>
          <p:txBody>
            <a:bodyPr/>
            <a:lstStyle/>
            <a:p>
              <a:pPr marL="0" marR="0" lvl="0" indent="0" algn="l" defTabSz="457109"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grpSp>
        <p:nvGrpSpPr>
          <p:cNvPr id="45" name="Group 44">
            <a:extLst>
              <a:ext uri="{FF2B5EF4-FFF2-40B4-BE49-F238E27FC236}">
                <a16:creationId xmlns:a16="http://schemas.microsoft.com/office/drawing/2014/main" id="{95711630-5562-EA53-C0F4-A60486B779E2}"/>
              </a:ext>
            </a:extLst>
          </p:cNvPr>
          <p:cNvGrpSpPr/>
          <p:nvPr/>
        </p:nvGrpSpPr>
        <p:grpSpPr>
          <a:xfrm>
            <a:off x="2622326" y="4006775"/>
            <a:ext cx="1676813" cy="95235"/>
            <a:chOff x="5245334" y="8013700"/>
            <a:chExt cx="3354063" cy="190494"/>
          </a:xfrm>
        </p:grpSpPr>
        <p:pic>
          <p:nvPicPr>
            <p:cNvPr id="8" name="Image 5" descr=" ">
              <a:extLst>
                <a:ext uri="{FF2B5EF4-FFF2-40B4-BE49-F238E27FC236}">
                  <a16:creationId xmlns:a16="http://schemas.microsoft.com/office/drawing/2014/main" id="{BAD002A9-2D07-F6E7-0D7C-E3640D1580E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245334" y="8064506"/>
              <a:ext cx="3354063" cy="139688"/>
            </a:xfrm>
            <a:prstGeom prst="rect">
              <a:avLst/>
            </a:prstGeom>
          </p:spPr>
        </p:pic>
        <p:sp>
          <p:nvSpPr>
            <p:cNvPr id="18" name="Shape 8">
              <a:extLst>
                <a:ext uri="{FF2B5EF4-FFF2-40B4-BE49-F238E27FC236}">
                  <a16:creationId xmlns:a16="http://schemas.microsoft.com/office/drawing/2014/main" id="{68EC3ACF-22E9-4A85-68F4-0F0D1B354284}"/>
                </a:ext>
              </a:extLst>
            </p:cNvPr>
            <p:cNvSpPr/>
            <p:nvPr/>
          </p:nvSpPr>
          <p:spPr>
            <a:xfrm>
              <a:off x="7455832" y="8013700"/>
              <a:ext cx="177822" cy="177800"/>
            </a:xfrm>
            <a:prstGeom prst="ellipse">
              <a:avLst/>
            </a:prstGeom>
            <a:solidFill>
              <a:srgbClr val="F5F5F5">
                <a:alpha val="100000"/>
              </a:srgbClr>
            </a:solidFill>
            <a:ln/>
          </p:spPr>
          <p:txBody>
            <a:bodyPr/>
            <a:lstStyle/>
            <a:p>
              <a:pPr marL="0" marR="0" lvl="0" indent="0" algn="l" defTabSz="457109"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grpSp>
        <p:nvGrpSpPr>
          <p:cNvPr id="44" name="Group 43">
            <a:extLst>
              <a:ext uri="{FF2B5EF4-FFF2-40B4-BE49-F238E27FC236}">
                <a16:creationId xmlns:a16="http://schemas.microsoft.com/office/drawing/2014/main" id="{50AEFB27-3F01-5F43-680B-22A7336C7120}"/>
              </a:ext>
            </a:extLst>
          </p:cNvPr>
          <p:cNvGrpSpPr/>
          <p:nvPr/>
        </p:nvGrpSpPr>
        <p:grpSpPr>
          <a:xfrm>
            <a:off x="1846254" y="2781586"/>
            <a:ext cx="2486012" cy="653562"/>
            <a:chOff x="3692987" y="5563003"/>
            <a:chExt cx="4972672" cy="1307294"/>
          </a:xfrm>
        </p:grpSpPr>
        <p:pic>
          <p:nvPicPr>
            <p:cNvPr id="10" name="Image 7" descr=" ">
              <a:extLst>
                <a:ext uri="{FF2B5EF4-FFF2-40B4-BE49-F238E27FC236}">
                  <a16:creationId xmlns:a16="http://schemas.microsoft.com/office/drawing/2014/main" id="{1DA9BE81-B42B-A75B-290C-DCA5384E870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692987" y="5563003"/>
              <a:ext cx="4972672" cy="1307294"/>
            </a:xfrm>
            <a:prstGeom prst="rect">
              <a:avLst/>
            </a:prstGeom>
          </p:spPr>
        </p:pic>
        <p:sp>
          <p:nvSpPr>
            <p:cNvPr id="19" name="Shape 9">
              <a:extLst>
                <a:ext uri="{FF2B5EF4-FFF2-40B4-BE49-F238E27FC236}">
                  <a16:creationId xmlns:a16="http://schemas.microsoft.com/office/drawing/2014/main" id="{F1E62D9F-B473-28A5-73C0-D14F71225E58}"/>
                </a:ext>
              </a:extLst>
            </p:cNvPr>
            <p:cNvSpPr/>
            <p:nvPr/>
          </p:nvSpPr>
          <p:spPr>
            <a:xfrm>
              <a:off x="5004425" y="5854700"/>
              <a:ext cx="177822" cy="177800"/>
            </a:xfrm>
            <a:prstGeom prst="ellipse">
              <a:avLst/>
            </a:prstGeom>
            <a:solidFill>
              <a:srgbClr val="F5F5F5">
                <a:alpha val="100000"/>
              </a:srgbClr>
            </a:solidFill>
            <a:ln/>
          </p:spPr>
          <p:txBody>
            <a:bodyPr/>
            <a:lstStyle/>
            <a:p>
              <a:pPr marL="0" marR="0" lvl="0" indent="0" algn="l" defTabSz="457109"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grpSp>
        <p:nvGrpSpPr>
          <p:cNvPr id="42" name="Group 41">
            <a:extLst>
              <a:ext uri="{FF2B5EF4-FFF2-40B4-BE49-F238E27FC236}">
                <a16:creationId xmlns:a16="http://schemas.microsoft.com/office/drawing/2014/main" id="{54D1A6E4-0FCA-6D66-B0E1-F91AF7EC9F19}"/>
              </a:ext>
            </a:extLst>
          </p:cNvPr>
          <p:cNvGrpSpPr/>
          <p:nvPr/>
        </p:nvGrpSpPr>
        <p:grpSpPr>
          <a:xfrm>
            <a:off x="3768581" y="2420405"/>
            <a:ext cx="832094" cy="512435"/>
            <a:chOff x="7538144" y="4840548"/>
            <a:chExt cx="1664404" cy="1025004"/>
          </a:xfrm>
        </p:grpSpPr>
        <p:pic>
          <p:nvPicPr>
            <p:cNvPr id="7" name="Image 4" descr=" ">
              <a:extLst>
                <a:ext uri="{FF2B5EF4-FFF2-40B4-BE49-F238E27FC236}">
                  <a16:creationId xmlns:a16="http://schemas.microsoft.com/office/drawing/2014/main" id="{8CBF5347-9970-D61C-5FC8-F0E6387F6453}"/>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538144" y="4840548"/>
              <a:ext cx="1664404" cy="1025004"/>
            </a:xfrm>
            <a:prstGeom prst="rect">
              <a:avLst/>
            </a:prstGeom>
          </p:spPr>
        </p:pic>
        <p:sp>
          <p:nvSpPr>
            <p:cNvPr id="20" name="Shape 10">
              <a:extLst>
                <a:ext uri="{FF2B5EF4-FFF2-40B4-BE49-F238E27FC236}">
                  <a16:creationId xmlns:a16="http://schemas.microsoft.com/office/drawing/2014/main" id="{719BBBB9-CD79-19E2-F2A0-FD612686508F}"/>
                </a:ext>
              </a:extLst>
            </p:cNvPr>
            <p:cNvSpPr/>
            <p:nvPr/>
          </p:nvSpPr>
          <p:spPr>
            <a:xfrm>
              <a:off x="8078210" y="5130800"/>
              <a:ext cx="177822" cy="177800"/>
            </a:xfrm>
            <a:prstGeom prst="ellipse">
              <a:avLst/>
            </a:prstGeom>
            <a:solidFill>
              <a:srgbClr val="F5F5F5">
                <a:alpha val="100000"/>
              </a:srgbClr>
            </a:solidFill>
            <a:ln/>
          </p:spPr>
          <p:txBody>
            <a:bodyPr/>
            <a:lstStyle/>
            <a:p>
              <a:pPr marL="0" marR="0" lvl="0" indent="0" algn="l" defTabSz="457109"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sp>
        <p:nvSpPr>
          <p:cNvPr id="27" name="Text 14">
            <a:extLst>
              <a:ext uri="{FF2B5EF4-FFF2-40B4-BE49-F238E27FC236}">
                <a16:creationId xmlns:a16="http://schemas.microsoft.com/office/drawing/2014/main" id="{80F976BC-D47B-44C1-0EE1-F97663A3E934}"/>
              </a:ext>
            </a:extLst>
          </p:cNvPr>
          <p:cNvSpPr/>
          <p:nvPr/>
        </p:nvSpPr>
        <p:spPr>
          <a:xfrm>
            <a:off x="3200384" y="2197261"/>
            <a:ext cx="1246710" cy="287829"/>
          </a:xfrm>
          <a:prstGeom prst="rect">
            <a:avLst/>
          </a:prstGeom>
          <a:noFill/>
          <a:ln/>
        </p:spPr>
        <p:txBody>
          <a:bodyPr wrap="square" lIns="0" tIns="0" rIns="0" bIns="0" rtlCol="0" anchor="t"/>
          <a:lstStyle/>
          <a:p>
            <a:pPr marL="0" marR="0" lvl="0" indent="0" algn="l" defTabSz="457109" rtl="0" eaLnBrk="1" fontAlgn="auto" latinLnBrk="0" hangingPunct="1">
              <a:lnSpc>
                <a:spcPts val="1800"/>
              </a:lnSpc>
              <a:spcBef>
                <a:spcPts val="0"/>
              </a:spcBef>
              <a:spcAft>
                <a:spcPts val="0"/>
              </a:spcAft>
              <a:buClrTx/>
              <a:buSzTx/>
              <a:buFontTx/>
              <a:buNone/>
              <a:tabLst/>
              <a:defRPr/>
            </a:pPr>
            <a:r>
              <a:rPr kumimoji="0" lang="en-US" sz="1400" b="0" i="0" u="none" strike="noStrike" kern="0" cap="none" spc="-28" normalizeH="0" baseline="0" noProof="0">
                <a:ln>
                  <a:noFill/>
                </a:ln>
                <a:solidFill>
                  <a:srgbClr val="F5F5F5">
                    <a:alpha val="100000"/>
                  </a:srgbClr>
                </a:solidFill>
                <a:effectLst/>
                <a:uLnTx/>
                <a:uFillTx/>
                <a:latin typeface="Segoe UI Variable Display Regular" pitchFamily="34" charset="0"/>
                <a:ea typeface="Segoe UI Variable Display Regular" pitchFamily="34" charset="-122"/>
                <a:cs typeface="Segoe UI Variable Display Regular" pitchFamily="34" charset="-120"/>
              </a:rPr>
              <a:t>Design</a:t>
            </a:r>
            <a:endParaRPr kumimoji="0" lang="en-US" sz="1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8" name="Text 15">
            <a:extLst>
              <a:ext uri="{FF2B5EF4-FFF2-40B4-BE49-F238E27FC236}">
                <a16:creationId xmlns:a16="http://schemas.microsoft.com/office/drawing/2014/main" id="{0DCAFCD9-B422-67C2-825C-1FF4DDD2FF2A}"/>
              </a:ext>
            </a:extLst>
          </p:cNvPr>
          <p:cNvSpPr/>
          <p:nvPr/>
        </p:nvSpPr>
        <p:spPr>
          <a:xfrm>
            <a:off x="10579046" y="3682967"/>
            <a:ext cx="1246710" cy="287829"/>
          </a:xfrm>
          <a:prstGeom prst="rect">
            <a:avLst/>
          </a:prstGeom>
          <a:noFill/>
          <a:ln/>
        </p:spPr>
        <p:txBody>
          <a:bodyPr wrap="square" lIns="0" tIns="0" rIns="0" bIns="0" rtlCol="0" anchor="t"/>
          <a:lstStyle/>
          <a:p>
            <a:pPr marL="0" marR="0" lvl="0" indent="0" algn="l" defTabSz="457109" rtl="0" eaLnBrk="1" fontAlgn="auto" latinLnBrk="0" hangingPunct="1">
              <a:lnSpc>
                <a:spcPts val="1800"/>
              </a:lnSpc>
              <a:spcBef>
                <a:spcPts val="0"/>
              </a:spcBef>
              <a:spcAft>
                <a:spcPts val="0"/>
              </a:spcAft>
              <a:buClrTx/>
              <a:buSzTx/>
              <a:buFontTx/>
              <a:buNone/>
              <a:tabLst/>
              <a:defRPr/>
            </a:pPr>
            <a:r>
              <a:rPr kumimoji="0" lang="en-US" sz="1400" b="0" i="0" u="none" strike="noStrike" kern="0" cap="none" spc="-28" normalizeH="0" baseline="0" noProof="0">
                <a:ln>
                  <a:noFill/>
                </a:ln>
                <a:solidFill>
                  <a:srgbClr val="F5F5F5">
                    <a:alpha val="100000"/>
                  </a:srgbClr>
                </a:solidFill>
                <a:effectLst/>
                <a:uLnTx/>
                <a:uFillTx/>
                <a:latin typeface="Segoe UI Variable Display Regular" pitchFamily="34" charset="0"/>
                <a:ea typeface="Segoe UI Variable Display Regular" pitchFamily="34" charset="-122"/>
                <a:cs typeface="Segoe UI Variable Display Regular" pitchFamily="34" charset="-120"/>
              </a:rPr>
              <a:t>Research</a:t>
            </a:r>
            <a:endParaRPr kumimoji="0" lang="en-US" sz="1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9" name="Text 16">
            <a:extLst>
              <a:ext uri="{FF2B5EF4-FFF2-40B4-BE49-F238E27FC236}">
                <a16:creationId xmlns:a16="http://schemas.microsoft.com/office/drawing/2014/main" id="{96D8C9E0-E18A-6053-353B-972FC88653E0}"/>
              </a:ext>
            </a:extLst>
          </p:cNvPr>
          <p:cNvSpPr/>
          <p:nvPr/>
        </p:nvSpPr>
        <p:spPr>
          <a:xfrm>
            <a:off x="9385252" y="5801211"/>
            <a:ext cx="1246710" cy="287829"/>
          </a:xfrm>
          <a:prstGeom prst="rect">
            <a:avLst/>
          </a:prstGeom>
          <a:noFill/>
          <a:ln/>
        </p:spPr>
        <p:txBody>
          <a:bodyPr wrap="square" lIns="0" tIns="0" rIns="0" bIns="0" rtlCol="0" anchor="t"/>
          <a:lstStyle/>
          <a:p>
            <a:pPr marL="0" marR="0" lvl="0" indent="0" algn="l" defTabSz="457109" rtl="0" eaLnBrk="1" fontAlgn="auto" latinLnBrk="0" hangingPunct="1">
              <a:lnSpc>
                <a:spcPts val="1800"/>
              </a:lnSpc>
              <a:spcBef>
                <a:spcPts val="0"/>
              </a:spcBef>
              <a:spcAft>
                <a:spcPts val="0"/>
              </a:spcAft>
              <a:buClrTx/>
              <a:buSzTx/>
              <a:buFontTx/>
              <a:buNone/>
              <a:tabLst/>
              <a:defRPr/>
            </a:pPr>
            <a:r>
              <a:rPr kumimoji="0" lang="en-US" sz="1400" b="0" i="0" u="none" strike="noStrike" kern="0" cap="none" spc="-28" normalizeH="0" baseline="0" noProof="0">
                <a:ln>
                  <a:noFill/>
                </a:ln>
                <a:solidFill>
                  <a:srgbClr val="F5F5F5">
                    <a:alpha val="100000"/>
                  </a:srgbClr>
                </a:solidFill>
                <a:effectLst/>
                <a:uLnTx/>
                <a:uFillTx/>
                <a:latin typeface="Segoe UI Variable Display Regular" pitchFamily="34" charset="0"/>
                <a:ea typeface="Segoe UI Variable Display Regular" pitchFamily="34" charset="-122"/>
                <a:cs typeface="Segoe UI Variable Display Regular" pitchFamily="34" charset="-120"/>
              </a:rPr>
              <a:t>Documentation</a:t>
            </a:r>
            <a:endParaRPr kumimoji="0" lang="en-US" sz="1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0" name="Text 17">
            <a:extLst>
              <a:ext uri="{FF2B5EF4-FFF2-40B4-BE49-F238E27FC236}">
                <a16:creationId xmlns:a16="http://schemas.microsoft.com/office/drawing/2014/main" id="{3172E86E-C5A1-BC87-95A7-CCAB6BF2127C}"/>
              </a:ext>
            </a:extLst>
          </p:cNvPr>
          <p:cNvSpPr/>
          <p:nvPr/>
        </p:nvSpPr>
        <p:spPr>
          <a:xfrm>
            <a:off x="831846" y="2629004"/>
            <a:ext cx="1246710" cy="287829"/>
          </a:xfrm>
          <a:prstGeom prst="rect">
            <a:avLst/>
          </a:prstGeom>
          <a:noFill/>
          <a:ln/>
        </p:spPr>
        <p:txBody>
          <a:bodyPr wrap="square" lIns="0" tIns="0" rIns="0" bIns="0" rtlCol="0" anchor="t"/>
          <a:lstStyle/>
          <a:p>
            <a:pPr marL="0" marR="0" lvl="0" indent="0" algn="l" defTabSz="457109" rtl="0" eaLnBrk="1" fontAlgn="auto" latinLnBrk="0" hangingPunct="1">
              <a:lnSpc>
                <a:spcPts val="1800"/>
              </a:lnSpc>
              <a:spcBef>
                <a:spcPts val="0"/>
              </a:spcBef>
              <a:spcAft>
                <a:spcPts val="0"/>
              </a:spcAft>
              <a:buClrTx/>
              <a:buSzTx/>
              <a:buFontTx/>
              <a:buNone/>
              <a:tabLst/>
              <a:defRPr/>
            </a:pPr>
            <a:r>
              <a:rPr kumimoji="0" lang="en-US" sz="1400" b="0" i="0" u="none" strike="noStrike" kern="0" cap="none" spc="-28" normalizeH="0" baseline="0" noProof="0">
                <a:ln>
                  <a:noFill/>
                </a:ln>
                <a:solidFill>
                  <a:srgbClr val="F5F5F5">
                    <a:alpha val="100000"/>
                  </a:srgbClr>
                </a:solidFill>
                <a:effectLst/>
                <a:uLnTx/>
                <a:uFillTx/>
                <a:latin typeface="Segoe UI Variable Display Regular" pitchFamily="34" charset="0"/>
                <a:ea typeface="Segoe UI Variable Display Regular" pitchFamily="34" charset="-122"/>
                <a:cs typeface="Segoe UI Variable Display Regular" pitchFamily="34" charset="-120"/>
              </a:rPr>
              <a:t>Architecture</a:t>
            </a:r>
            <a:endParaRPr kumimoji="0" lang="en-US" sz="1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1" name="Text 18">
            <a:extLst>
              <a:ext uri="{FF2B5EF4-FFF2-40B4-BE49-F238E27FC236}">
                <a16:creationId xmlns:a16="http://schemas.microsoft.com/office/drawing/2014/main" id="{7A571742-7819-0C10-EFFF-B276EE326DA8}"/>
              </a:ext>
            </a:extLst>
          </p:cNvPr>
          <p:cNvSpPr/>
          <p:nvPr/>
        </p:nvSpPr>
        <p:spPr>
          <a:xfrm>
            <a:off x="9074104" y="4565502"/>
            <a:ext cx="1246710" cy="287829"/>
          </a:xfrm>
          <a:prstGeom prst="rect">
            <a:avLst/>
          </a:prstGeom>
          <a:noFill/>
          <a:ln/>
        </p:spPr>
        <p:txBody>
          <a:bodyPr wrap="square" lIns="0" tIns="0" rIns="0" bIns="0" rtlCol="0" anchor="t"/>
          <a:lstStyle/>
          <a:p>
            <a:pPr marL="0" marR="0" lvl="0" indent="0" algn="l" defTabSz="457109" rtl="0" eaLnBrk="1" fontAlgn="auto" latinLnBrk="0" hangingPunct="1">
              <a:lnSpc>
                <a:spcPts val="1800"/>
              </a:lnSpc>
              <a:spcBef>
                <a:spcPts val="0"/>
              </a:spcBef>
              <a:spcAft>
                <a:spcPts val="0"/>
              </a:spcAft>
              <a:buClrTx/>
              <a:buSzTx/>
              <a:buFontTx/>
              <a:buNone/>
              <a:tabLst/>
              <a:defRPr/>
            </a:pPr>
            <a:r>
              <a:rPr kumimoji="0" lang="en-US" sz="1400" b="0" i="0" u="none" strike="noStrike" kern="0" cap="none" spc="-28" normalizeH="0" baseline="0" noProof="0">
                <a:ln>
                  <a:noFill/>
                </a:ln>
                <a:solidFill>
                  <a:srgbClr val="F5F5F5">
                    <a:alpha val="100000"/>
                  </a:srgbClr>
                </a:solidFill>
                <a:effectLst/>
                <a:uLnTx/>
                <a:uFillTx/>
                <a:latin typeface="Segoe UI Variable Display Regular" pitchFamily="34" charset="0"/>
                <a:ea typeface="Segoe UI Variable Display Regular" pitchFamily="34" charset="-122"/>
                <a:cs typeface="Segoe UI Variable Display Regular" pitchFamily="34" charset="-120"/>
              </a:rPr>
              <a:t>Testing</a:t>
            </a:r>
            <a:endParaRPr kumimoji="0" lang="en-US" sz="1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2" name="Text 19">
            <a:extLst>
              <a:ext uri="{FF2B5EF4-FFF2-40B4-BE49-F238E27FC236}">
                <a16:creationId xmlns:a16="http://schemas.microsoft.com/office/drawing/2014/main" id="{1E2A16FD-0C48-DBEC-C156-3512A2D3EF82}"/>
              </a:ext>
            </a:extLst>
          </p:cNvPr>
          <p:cNvSpPr/>
          <p:nvPr/>
        </p:nvSpPr>
        <p:spPr>
          <a:xfrm>
            <a:off x="1358894" y="5431372"/>
            <a:ext cx="1246710" cy="287829"/>
          </a:xfrm>
          <a:prstGeom prst="rect">
            <a:avLst/>
          </a:prstGeom>
          <a:noFill/>
          <a:ln/>
        </p:spPr>
        <p:txBody>
          <a:bodyPr wrap="square" lIns="0" tIns="0" rIns="0" bIns="0" rtlCol="0" anchor="t"/>
          <a:lstStyle/>
          <a:p>
            <a:pPr marL="0" marR="0" lvl="0" indent="0" algn="l" defTabSz="457109" rtl="0" eaLnBrk="1" fontAlgn="auto" latinLnBrk="0" hangingPunct="1">
              <a:lnSpc>
                <a:spcPts val="1800"/>
              </a:lnSpc>
              <a:spcBef>
                <a:spcPts val="0"/>
              </a:spcBef>
              <a:spcAft>
                <a:spcPts val="0"/>
              </a:spcAft>
              <a:buClrTx/>
              <a:buSzTx/>
              <a:buFontTx/>
              <a:buNone/>
              <a:tabLst/>
              <a:defRPr/>
            </a:pPr>
            <a:r>
              <a:rPr kumimoji="0" lang="en-US" sz="1400" b="0" i="0" u="none" strike="noStrike" kern="0" cap="none" spc="-28" normalizeH="0" baseline="0" noProof="0">
                <a:ln>
                  <a:noFill/>
                </a:ln>
                <a:solidFill>
                  <a:srgbClr val="F5F5F5">
                    <a:alpha val="100000"/>
                  </a:srgbClr>
                </a:solidFill>
                <a:effectLst/>
                <a:uLnTx/>
                <a:uFillTx/>
                <a:latin typeface="Segoe UI Variable Display Regular" pitchFamily="34" charset="0"/>
                <a:ea typeface="Segoe UI Variable Display Regular" pitchFamily="34" charset="-122"/>
                <a:cs typeface="Segoe UI Variable Display Regular" pitchFamily="34" charset="-120"/>
              </a:rPr>
              <a:t>Refactoring</a:t>
            </a:r>
            <a:endParaRPr kumimoji="0" lang="en-US" sz="1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3" name="Text 20">
            <a:extLst>
              <a:ext uri="{FF2B5EF4-FFF2-40B4-BE49-F238E27FC236}">
                <a16:creationId xmlns:a16="http://schemas.microsoft.com/office/drawing/2014/main" id="{016A3885-B680-83D0-DDA5-6F97561A5032}"/>
              </a:ext>
            </a:extLst>
          </p:cNvPr>
          <p:cNvSpPr/>
          <p:nvPr/>
        </p:nvSpPr>
        <p:spPr>
          <a:xfrm>
            <a:off x="1898641" y="3943283"/>
            <a:ext cx="1246710" cy="287829"/>
          </a:xfrm>
          <a:prstGeom prst="rect">
            <a:avLst/>
          </a:prstGeom>
          <a:noFill/>
          <a:ln/>
        </p:spPr>
        <p:txBody>
          <a:bodyPr wrap="square" lIns="0" tIns="0" rIns="0" bIns="0" rtlCol="0" anchor="t"/>
          <a:lstStyle/>
          <a:p>
            <a:pPr marL="0" marR="0" lvl="0" indent="0" algn="l" defTabSz="457109" rtl="0" eaLnBrk="1" fontAlgn="auto" latinLnBrk="0" hangingPunct="1">
              <a:lnSpc>
                <a:spcPts val="1800"/>
              </a:lnSpc>
              <a:spcBef>
                <a:spcPts val="0"/>
              </a:spcBef>
              <a:spcAft>
                <a:spcPts val="0"/>
              </a:spcAft>
              <a:buClrTx/>
              <a:buSzTx/>
              <a:buFontTx/>
              <a:buNone/>
              <a:tabLst/>
              <a:defRPr/>
            </a:pPr>
            <a:r>
              <a:rPr kumimoji="0" lang="en-US" sz="1400" b="0" i="0" u="none" strike="noStrike" kern="0" cap="none" spc="-28" normalizeH="0" baseline="0" noProof="0">
                <a:ln>
                  <a:noFill/>
                </a:ln>
                <a:solidFill>
                  <a:srgbClr val="F5F5F5">
                    <a:alpha val="100000"/>
                  </a:srgbClr>
                </a:solidFill>
                <a:effectLst/>
                <a:uLnTx/>
                <a:uFillTx/>
                <a:latin typeface="Segoe UI Variable Display Regular" pitchFamily="34" charset="0"/>
                <a:ea typeface="Segoe UI Variable Display Regular" pitchFamily="34" charset="-122"/>
                <a:cs typeface="Segoe UI Variable Display Regular" pitchFamily="34" charset="-120"/>
              </a:rPr>
              <a:t>Planning</a:t>
            </a:r>
            <a:endParaRPr kumimoji="0" lang="en-US" sz="1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4" name="Text 21">
            <a:extLst>
              <a:ext uri="{FF2B5EF4-FFF2-40B4-BE49-F238E27FC236}">
                <a16:creationId xmlns:a16="http://schemas.microsoft.com/office/drawing/2014/main" id="{A865BB40-BD52-0729-67D9-6EC368895EF5}"/>
              </a:ext>
            </a:extLst>
          </p:cNvPr>
          <p:cNvSpPr/>
          <p:nvPr/>
        </p:nvSpPr>
        <p:spPr>
          <a:xfrm>
            <a:off x="7556461" y="6051209"/>
            <a:ext cx="1246710" cy="287829"/>
          </a:xfrm>
          <a:prstGeom prst="rect">
            <a:avLst/>
          </a:prstGeom>
          <a:noFill/>
          <a:ln/>
        </p:spPr>
        <p:txBody>
          <a:bodyPr wrap="square" lIns="0" tIns="0" rIns="0" bIns="0" rtlCol="0" anchor="t"/>
          <a:lstStyle/>
          <a:p>
            <a:pPr marL="0" marR="0" lvl="0" indent="0" algn="l" defTabSz="457109" rtl="0" eaLnBrk="1" fontAlgn="auto" latinLnBrk="0" hangingPunct="1">
              <a:lnSpc>
                <a:spcPts val="1800"/>
              </a:lnSpc>
              <a:spcBef>
                <a:spcPts val="0"/>
              </a:spcBef>
              <a:spcAft>
                <a:spcPts val="0"/>
              </a:spcAft>
              <a:buClrTx/>
              <a:buSzTx/>
              <a:buFontTx/>
              <a:buNone/>
              <a:tabLst/>
              <a:defRPr/>
            </a:pPr>
            <a:r>
              <a:rPr kumimoji="0" lang="en-US" sz="1400" b="0" i="0" u="none" strike="noStrike" kern="0" cap="none" spc="-28" normalizeH="0" baseline="0" noProof="0">
                <a:ln>
                  <a:noFill/>
                </a:ln>
                <a:solidFill>
                  <a:srgbClr val="F5F5F5">
                    <a:alpha val="100000"/>
                  </a:srgbClr>
                </a:solidFill>
                <a:effectLst/>
                <a:uLnTx/>
                <a:uFillTx/>
                <a:latin typeface="Segoe UI Variable Display Regular" pitchFamily="34" charset="0"/>
                <a:ea typeface="Segoe UI Variable Display Regular" pitchFamily="34" charset="-122"/>
                <a:cs typeface="Segoe UI Variable Display Regular" pitchFamily="34" charset="-120"/>
              </a:rPr>
              <a:t>Bug fixing</a:t>
            </a:r>
            <a:endParaRPr kumimoji="0" lang="en-US" sz="1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nvGrpSpPr>
          <p:cNvPr id="68" name="Group 67">
            <a:extLst>
              <a:ext uri="{FF2B5EF4-FFF2-40B4-BE49-F238E27FC236}">
                <a16:creationId xmlns:a16="http://schemas.microsoft.com/office/drawing/2014/main" id="{BF1B5170-4C97-A750-2CB1-170211F47547}"/>
              </a:ext>
            </a:extLst>
          </p:cNvPr>
          <p:cNvGrpSpPr/>
          <p:nvPr/>
        </p:nvGrpSpPr>
        <p:grpSpPr>
          <a:xfrm>
            <a:off x="4401805" y="5374374"/>
            <a:ext cx="549892" cy="723350"/>
            <a:chOff x="8804755" y="10749254"/>
            <a:chExt cx="1099928" cy="1446888"/>
          </a:xfrm>
        </p:grpSpPr>
        <p:pic>
          <p:nvPicPr>
            <p:cNvPr id="4" name="Image 1" descr=" ">
              <a:extLst>
                <a:ext uri="{FF2B5EF4-FFF2-40B4-BE49-F238E27FC236}">
                  <a16:creationId xmlns:a16="http://schemas.microsoft.com/office/drawing/2014/main" id="{980D95E6-732E-8703-A693-F57111C6F959}"/>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804755" y="10749254"/>
              <a:ext cx="1099928" cy="1446888"/>
            </a:xfrm>
            <a:prstGeom prst="rect">
              <a:avLst/>
            </a:prstGeom>
          </p:spPr>
        </p:pic>
        <p:sp>
          <p:nvSpPr>
            <p:cNvPr id="65" name="Shape 6">
              <a:extLst>
                <a:ext uri="{FF2B5EF4-FFF2-40B4-BE49-F238E27FC236}">
                  <a16:creationId xmlns:a16="http://schemas.microsoft.com/office/drawing/2014/main" id="{A46C2556-C2A2-D8FC-D6FC-645024A784E0}"/>
                </a:ext>
              </a:extLst>
            </p:cNvPr>
            <p:cNvSpPr/>
            <p:nvPr/>
          </p:nvSpPr>
          <p:spPr>
            <a:xfrm>
              <a:off x="9024726" y="11684691"/>
              <a:ext cx="177822" cy="177800"/>
            </a:xfrm>
            <a:prstGeom prst="ellipse">
              <a:avLst/>
            </a:prstGeom>
            <a:solidFill>
              <a:srgbClr val="F5F5F5">
                <a:alpha val="100000"/>
              </a:srgbClr>
            </a:solidFill>
            <a:ln/>
          </p:spPr>
          <p:txBody>
            <a:bodyPr/>
            <a:lstStyle/>
            <a:p>
              <a:pPr marL="0" marR="0" lvl="0" indent="0" algn="l" defTabSz="457109"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grpSp>
        <p:nvGrpSpPr>
          <p:cNvPr id="69" name="Group 68">
            <a:extLst>
              <a:ext uri="{FF2B5EF4-FFF2-40B4-BE49-F238E27FC236}">
                <a16:creationId xmlns:a16="http://schemas.microsoft.com/office/drawing/2014/main" id="{358E09FC-D0B2-A709-97F1-A0F3F0AE9DE5}"/>
              </a:ext>
            </a:extLst>
          </p:cNvPr>
          <p:cNvGrpSpPr/>
          <p:nvPr/>
        </p:nvGrpSpPr>
        <p:grpSpPr>
          <a:xfrm>
            <a:off x="7195976" y="5374135"/>
            <a:ext cx="574920" cy="687484"/>
            <a:chOff x="14393826" y="10748776"/>
            <a:chExt cx="1149990" cy="1375147"/>
          </a:xfrm>
        </p:grpSpPr>
        <p:pic>
          <p:nvPicPr>
            <p:cNvPr id="5" name="Image 2" descr=" ">
              <a:extLst>
                <a:ext uri="{FF2B5EF4-FFF2-40B4-BE49-F238E27FC236}">
                  <a16:creationId xmlns:a16="http://schemas.microsoft.com/office/drawing/2014/main" id="{F9E0D4B1-EA07-C11A-8A49-86183C3020FA}"/>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4393826" y="10748776"/>
              <a:ext cx="1149990" cy="1375147"/>
            </a:xfrm>
            <a:prstGeom prst="rect">
              <a:avLst/>
            </a:prstGeom>
          </p:spPr>
        </p:pic>
        <p:sp>
          <p:nvSpPr>
            <p:cNvPr id="66" name="Shape 6">
              <a:extLst>
                <a:ext uri="{FF2B5EF4-FFF2-40B4-BE49-F238E27FC236}">
                  <a16:creationId xmlns:a16="http://schemas.microsoft.com/office/drawing/2014/main" id="{BE14B9B2-CEC0-43F4-DB46-AC7CB69A51F3}"/>
                </a:ext>
              </a:extLst>
            </p:cNvPr>
            <p:cNvSpPr/>
            <p:nvPr/>
          </p:nvSpPr>
          <p:spPr>
            <a:xfrm>
              <a:off x="14740690" y="11180347"/>
              <a:ext cx="177822" cy="177800"/>
            </a:xfrm>
            <a:prstGeom prst="ellipse">
              <a:avLst/>
            </a:prstGeom>
            <a:solidFill>
              <a:srgbClr val="F5F5F5">
                <a:alpha val="100000"/>
              </a:srgbClr>
            </a:solidFill>
            <a:ln/>
          </p:spPr>
          <p:txBody>
            <a:bodyPr/>
            <a:lstStyle/>
            <a:p>
              <a:pPr marL="0" marR="0" lvl="0" indent="0" algn="l" defTabSz="457109"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grpSp>
        <p:nvGrpSpPr>
          <p:cNvPr id="67" name="Group 66">
            <a:extLst>
              <a:ext uri="{FF2B5EF4-FFF2-40B4-BE49-F238E27FC236}">
                <a16:creationId xmlns:a16="http://schemas.microsoft.com/office/drawing/2014/main" id="{81BF4EDB-6C85-C9C6-5C69-F6F34DFFC1DD}"/>
              </a:ext>
            </a:extLst>
          </p:cNvPr>
          <p:cNvGrpSpPr/>
          <p:nvPr/>
        </p:nvGrpSpPr>
        <p:grpSpPr>
          <a:xfrm>
            <a:off x="6631038" y="2406527"/>
            <a:ext cx="3662044" cy="1473754"/>
            <a:chOff x="13263802" y="4812788"/>
            <a:chExt cx="7325042" cy="2947891"/>
          </a:xfrm>
        </p:grpSpPr>
        <p:grpSp>
          <p:nvGrpSpPr>
            <p:cNvPr id="55" name="Group 54">
              <a:extLst>
                <a:ext uri="{FF2B5EF4-FFF2-40B4-BE49-F238E27FC236}">
                  <a16:creationId xmlns:a16="http://schemas.microsoft.com/office/drawing/2014/main" id="{85627510-844A-D332-0DBB-3E0023B891DC}"/>
                </a:ext>
              </a:extLst>
            </p:cNvPr>
            <p:cNvGrpSpPr/>
            <p:nvPr/>
          </p:nvGrpSpPr>
          <p:grpSpPr>
            <a:xfrm>
              <a:off x="13263802" y="4812788"/>
              <a:ext cx="7325042" cy="2947891"/>
              <a:chOff x="24486086" y="3312116"/>
              <a:chExt cx="7325042" cy="2947891"/>
            </a:xfrm>
          </p:grpSpPr>
          <p:sp>
            <p:nvSpPr>
              <p:cNvPr id="35" name="Text 22">
                <a:extLst>
                  <a:ext uri="{FF2B5EF4-FFF2-40B4-BE49-F238E27FC236}">
                    <a16:creationId xmlns:a16="http://schemas.microsoft.com/office/drawing/2014/main" id="{D7C4EA3A-6241-6FA2-F13F-F9E9243352C3}"/>
                  </a:ext>
                </a:extLst>
              </p:cNvPr>
              <p:cNvSpPr/>
              <p:nvPr/>
            </p:nvSpPr>
            <p:spPr>
              <a:xfrm>
                <a:off x="28263151" y="3312116"/>
                <a:ext cx="3547977" cy="626533"/>
              </a:xfrm>
              <a:prstGeom prst="rect">
                <a:avLst/>
              </a:prstGeom>
              <a:noFill/>
              <a:ln/>
            </p:spPr>
            <p:txBody>
              <a:bodyPr wrap="square" lIns="0" tIns="0" rIns="0" bIns="0" rtlCol="0" anchor="t"/>
              <a:lstStyle/>
              <a:p>
                <a:pPr marL="0" marR="0" lvl="0" indent="0" algn="l" defTabSz="457109" rtl="0" eaLnBrk="1" fontAlgn="auto" latinLnBrk="0" hangingPunct="1">
                  <a:lnSpc>
                    <a:spcPts val="1800"/>
                  </a:lnSpc>
                  <a:spcBef>
                    <a:spcPts val="0"/>
                  </a:spcBef>
                  <a:spcAft>
                    <a:spcPts val="0"/>
                  </a:spcAft>
                  <a:buClrTx/>
                  <a:buSzTx/>
                  <a:buFontTx/>
                  <a:buNone/>
                  <a:tabLst/>
                  <a:defRPr/>
                </a:pPr>
                <a:r>
                  <a:rPr kumimoji="0" lang="en-US" sz="2000" b="1" i="0" u="none" strike="noStrike" kern="0" cap="none" spc="-40" normalizeH="0" baseline="0" noProof="0">
                    <a:ln>
                      <a:noFill/>
                    </a:ln>
                    <a:solidFill>
                      <a:srgbClr val="9B4DFF">
                        <a:lumMod val="60000"/>
                        <a:lumOff val="40000"/>
                      </a:srgbClr>
                    </a:solidFill>
                    <a:effectLst/>
                    <a:uLnTx/>
                    <a:uFillTx/>
                    <a:latin typeface="Segoe UI Variable Display" pitchFamily="2" charset="0"/>
                    <a:ea typeface="Segoe UI Variable Display Bold" pitchFamily="34" charset="-122"/>
                    <a:cs typeface="Segoe UI Variable Display Bold" pitchFamily="34" charset="-120"/>
                  </a:rPr>
                  <a:t>Coding</a:t>
                </a:r>
                <a:endParaRPr kumimoji="0" lang="en-US" sz="2000" b="1" i="0" u="none" strike="noStrike" kern="1200" cap="none" spc="0" normalizeH="0" baseline="0" noProof="0">
                  <a:ln>
                    <a:noFill/>
                  </a:ln>
                  <a:solidFill>
                    <a:srgbClr val="9B4DFF">
                      <a:lumMod val="60000"/>
                      <a:lumOff val="40000"/>
                    </a:srgbClr>
                  </a:solidFill>
                  <a:effectLst/>
                  <a:uLnTx/>
                  <a:uFillTx/>
                  <a:latin typeface="Segoe UI Variable Display" pitchFamily="2" charset="0"/>
                  <a:ea typeface="+mn-ea"/>
                  <a:cs typeface="+mn-cs"/>
                </a:endParaRPr>
              </a:p>
            </p:txBody>
          </p:sp>
          <p:grpSp>
            <p:nvGrpSpPr>
              <p:cNvPr id="54" name="Group 53">
                <a:extLst>
                  <a:ext uri="{FF2B5EF4-FFF2-40B4-BE49-F238E27FC236}">
                    <a16:creationId xmlns:a16="http://schemas.microsoft.com/office/drawing/2014/main" id="{2BCE618C-34B2-F44E-F504-EDFD04C3C5BD}"/>
                  </a:ext>
                </a:extLst>
              </p:cNvPr>
              <p:cNvGrpSpPr/>
              <p:nvPr/>
            </p:nvGrpSpPr>
            <p:grpSpPr>
              <a:xfrm>
                <a:off x="24486086" y="3631107"/>
                <a:ext cx="2235200" cy="2628900"/>
                <a:chOff x="24486086" y="3631107"/>
                <a:chExt cx="2235200" cy="2628900"/>
              </a:xfrm>
            </p:grpSpPr>
            <p:pic>
              <p:nvPicPr>
                <p:cNvPr id="46" name="Picture 45" descr="A purple curved object on a black background&#10;&#10;AI-generated content may be incorrect.">
                  <a:extLst>
                    <a:ext uri="{FF2B5EF4-FFF2-40B4-BE49-F238E27FC236}">
                      <a16:creationId xmlns:a16="http://schemas.microsoft.com/office/drawing/2014/main" id="{1E26A96F-D740-738D-8812-CC64ABD98FB8}"/>
                    </a:ext>
                  </a:extLst>
                </p:cNvPr>
                <p:cNvPicPr>
                  <a:picLocks noChangeAspect="1"/>
                </p:cNvPicPr>
                <p:nvPr/>
              </p:nvPicPr>
              <p:blipFill>
                <a:blip r:embed="rId17"/>
                <a:stretch>
                  <a:fillRect/>
                </a:stretch>
              </p:blipFill>
              <p:spPr>
                <a:xfrm>
                  <a:off x="24486086" y="3631107"/>
                  <a:ext cx="2235200" cy="2628900"/>
                </a:xfrm>
                <a:prstGeom prst="rect">
                  <a:avLst/>
                </a:prstGeom>
              </p:spPr>
            </p:pic>
            <p:sp>
              <p:nvSpPr>
                <p:cNvPr id="43" name="Text 12">
                  <a:extLst>
                    <a:ext uri="{FF2B5EF4-FFF2-40B4-BE49-F238E27FC236}">
                      <a16:creationId xmlns:a16="http://schemas.microsoft.com/office/drawing/2014/main" id="{A694780E-ECAB-9258-70B9-4314697D08AD}"/>
                    </a:ext>
                  </a:extLst>
                </p:cNvPr>
                <p:cNvSpPr/>
                <p:nvPr/>
              </p:nvSpPr>
              <p:spPr>
                <a:xfrm>
                  <a:off x="25235838" y="4854715"/>
                  <a:ext cx="952619" cy="711200"/>
                </a:xfrm>
                <a:prstGeom prst="rect">
                  <a:avLst/>
                </a:prstGeom>
                <a:noFill/>
                <a:ln/>
              </p:spPr>
              <p:txBody>
                <a:bodyPr wrap="square" lIns="0" tIns="0" rIns="0" bIns="0" rtlCol="0" anchor="t"/>
                <a:lstStyle/>
                <a:p>
                  <a:pPr marL="0" marR="0" lvl="0" indent="0" algn="ctr" defTabSz="914400" rtl="0" eaLnBrk="1" fontAlgn="auto" latinLnBrk="0" hangingPunct="1">
                    <a:lnSpc>
                      <a:spcPts val="2200"/>
                    </a:lnSpc>
                    <a:spcBef>
                      <a:spcPts val="0"/>
                    </a:spcBef>
                    <a:spcAft>
                      <a:spcPts val="0"/>
                    </a:spcAft>
                    <a:buClrTx/>
                    <a:buSzTx/>
                    <a:buFontTx/>
                    <a:buNone/>
                    <a:tabLst/>
                    <a:defRPr/>
                  </a:pPr>
                  <a:r>
                    <a:rPr kumimoji="0" lang="en-US" sz="1800" b="0" i="0" u="none" strike="noStrike" kern="0" cap="none" spc="-36" normalizeH="0" baseline="0" noProof="0">
                      <a:ln>
                        <a:noFill/>
                      </a:ln>
                      <a:solidFill>
                        <a:srgbClr val="FFFFFF"/>
                      </a:solidFill>
                      <a:effectLst/>
                      <a:uLnTx/>
                      <a:uFillTx/>
                      <a:latin typeface="Segoe UI Variable Display Semibold" pitchFamily="34" charset="0"/>
                      <a:ea typeface="Segoe UI Variable Display Semibold" pitchFamily="34" charset="-122"/>
                      <a:cs typeface="Segoe UI Variable Display Semibold" pitchFamily="34" charset="-120"/>
                    </a:rPr>
                    <a:t>14%</a:t>
                  </a: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grpSp>
        <p:grpSp>
          <p:nvGrpSpPr>
            <p:cNvPr id="61" name="Group 60">
              <a:extLst>
                <a:ext uri="{FF2B5EF4-FFF2-40B4-BE49-F238E27FC236}">
                  <a16:creationId xmlns:a16="http://schemas.microsoft.com/office/drawing/2014/main" id="{257C8545-CE04-54CF-C1A9-0767FC898D96}"/>
                </a:ext>
              </a:extLst>
            </p:cNvPr>
            <p:cNvGrpSpPr/>
            <p:nvPr/>
          </p:nvGrpSpPr>
          <p:grpSpPr>
            <a:xfrm rot="7605846">
              <a:off x="15235134" y="5143538"/>
              <a:ext cx="1664404" cy="1025004"/>
              <a:chOff x="7422620" y="5045368"/>
              <a:chExt cx="1664404" cy="1025004"/>
            </a:xfrm>
          </p:grpSpPr>
          <p:pic>
            <p:nvPicPr>
              <p:cNvPr id="62" name="Image 4" descr=" ">
                <a:extLst>
                  <a:ext uri="{FF2B5EF4-FFF2-40B4-BE49-F238E27FC236}">
                    <a16:creationId xmlns:a16="http://schemas.microsoft.com/office/drawing/2014/main" id="{6E78C42B-7362-CF1A-B0B2-6F20D268B472}"/>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rot="21156700">
                <a:off x="7422620" y="5045368"/>
                <a:ext cx="1664404" cy="1025004"/>
              </a:xfrm>
              <a:prstGeom prst="rect">
                <a:avLst/>
              </a:prstGeom>
            </p:spPr>
          </p:pic>
          <p:sp>
            <p:nvSpPr>
              <p:cNvPr id="63" name="Shape 10">
                <a:extLst>
                  <a:ext uri="{FF2B5EF4-FFF2-40B4-BE49-F238E27FC236}">
                    <a16:creationId xmlns:a16="http://schemas.microsoft.com/office/drawing/2014/main" id="{D794166E-548B-6F2D-7602-85D73401B4A3}"/>
                  </a:ext>
                </a:extLst>
              </p:cNvPr>
              <p:cNvSpPr/>
              <p:nvPr/>
            </p:nvSpPr>
            <p:spPr>
              <a:xfrm rot="20810152">
                <a:off x="8060893" y="5430529"/>
                <a:ext cx="177822" cy="177800"/>
              </a:xfrm>
              <a:prstGeom prst="ellipse">
                <a:avLst/>
              </a:prstGeom>
              <a:solidFill>
                <a:srgbClr val="F5F5F5">
                  <a:alpha val="100000"/>
                </a:srgbClr>
              </a:solidFill>
              <a:ln/>
            </p:spPr>
            <p:txBody>
              <a:bodyPr/>
              <a:lstStyle/>
              <a:p>
                <a:pPr marL="0" marR="0" lvl="0" indent="0" algn="l" defTabSz="457109"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grpSp>
      <p:pic>
        <p:nvPicPr>
          <p:cNvPr id="50" name="Picture 49" descr="A blue circle with black background&#10;&#10;AI-generated content may be incorrect.">
            <a:extLst>
              <a:ext uri="{FF2B5EF4-FFF2-40B4-BE49-F238E27FC236}">
                <a16:creationId xmlns:a16="http://schemas.microsoft.com/office/drawing/2014/main" id="{4E74F329-2112-08D5-7864-BBABC80428CF}"/>
              </a:ext>
            </a:extLst>
          </p:cNvPr>
          <p:cNvPicPr>
            <a:picLocks noChangeAspect="1"/>
          </p:cNvPicPr>
          <p:nvPr/>
        </p:nvPicPr>
        <p:blipFill>
          <a:blip r:embed="rId18"/>
          <a:stretch>
            <a:fillRect/>
          </a:stretch>
        </p:blipFill>
        <p:spPr>
          <a:xfrm>
            <a:off x="5016985" y="2917550"/>
            <a:ext cx="2082138" cy="2082138"/>
          </a:xfrm>
          <a:prstGeom prst="rect">
            <a:avLst/>
          </a:prstGeom>
        </p:spPr>
      </p:pic>
      <p:sp>
        <p:nvSpPr>
          <p:cNvPr id="15" name="Text 14">
            <a:extLst>
              <a:ext uri="{FF2B5EF4-FFF2-40B4-BE49-F238E27FC236}">
                <a16:creationId xmlns:a16="http://schemas.microsoft.com/office/drawing/2014/main" id="{A9EE8C8C-1312-3603-4C6D-66A874D13744}"/>
              </a:ext>
            </a:extLst>
          </p:cNvPr>
          <p:cNvSpPr/>
          <p:nvPr/>
        </p:nvSpPr>
        <p:spPr>
          <a:xfrm>
            <a:off x="4592468" y="1612663"/>
            <a:ext cx="912730" cy="287829"/>
          </a:xfrm>
          <a:prstGeom prst="rect">
            <a:avLst/>
          </a:prstGeom>
          <a:noFill/>
          <a:ln/>
        </p:spPr>
        <p:txBody>
          <a:bodyPr wrap="square" lIns="0" tIns="0" rIns="0" bIns="0" rtlCol="0" anchor="t"/>
          <a:lstStyle/>
          <a:p>
            <a:pPr marL="0" marR="0" lvl="0" indent="0" algn="l" defTabSz="457109" rtl="0" eaLnBrk="1" fontAlgn="auto" latinLnBrk="0" hangingPunct="1">
              <a:lnSpc>
                <a:spcPts val="1800"/>
              </a:lnSpc>
              <a:spcBef>
                <a:spcPts val="0"/>
              </a:spcBef>
              <a:spcAft>
                <a:spcPts val="0"/>
              </a:spcAft>
              <a:buClrTx/>
              <a:buSzTx/>
              <a:buFontTx/>
              <a:buNone/>
              <a:tabLst/>
              <a:defRPr/>
            </a:pPr>
            <a:r>
              <a:rPr kumimoji="0" lang="en-US" sz="1400" b="0" i="0" u="none" strike="noStrike" kern="0" cap="none" spc="-28" normalizeH="0" baseline="0" noProof="0">
                <a:ln>
                  <a:noFill/>
                </a:ln>
                <a:solidFill>
                  <a:srgbClr val="F5F5F5">
                    <a:alpha val="100000"/>
                  </a:srgbClr>
                </a:solidFill>
                <a:effectLst/>
                <a:uLnTx/>
                <a:uFillTx/>
                <a:latin typeface="Segoe UI Variable Display Regular"/>
                <a:ea typeface="+mn-ea"/>
                <a:cs typeface="+mn-cs"/>
              </a:rPr>
              <a:t>Deploying</a:t>
            </a:r>
            <a:endParaRPr kumimoji="0" lang="en-US" sz="1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nvGrpSpPr>
          <p:cNvPr id="24" name="Group 23">
            <a:extLst>
              <a:ext uri="{FF2B5EF4-FFF2-40B4-BE49-F238E27FC236}">
                <a16:creationId xmlns:a16="http://schemas.microsoft.com/office/drawing/2014/main" id="{498B9CF9-87B8-37F2-9A67-2FF8EF98A679}"/>
              </a:ext>
            </a:extLst>
          </p:cNvPr>
          <p:cNvGrpSpPr/>
          <p:nvPr/>
        </p:nvGrpSpPr>
        <p:grpSpPr>
          <a:xfrm rot="989120">
            <a:off x="5355580" y="1860135"/>
            <a:ext cx="399081" cy="368306"/>
            <a:chOff x="7538144" y="4840548"/>
            <a:chExt cx="1664404" cy="1025004"/>
          </a:xfrm>
        </p:grpSpPr>
        <p:pic>
          <p:nvPicPr>
            <p:cNvPr id="22" name="Image 4" descr=" ">
              <a:extLst>
                <a:ext uri="{FF2B5EF4-FFF2-40B4-BE49-F238E27FC236}">
                  <a16:creationId xmlns:a16="http://schemas.microsoft.com/office/drawing/2014/main" id="{C78634D4-2D9E-8EF5-00DE-D67E43A62AB5}"/>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538144" y="4840548"/>
              <a:ext cx="1664404" cy="1025004"/>
            </a:xfrm>
            <a:prstGeom prst="rect">
              <a:avLst/>
            </a:prstGeom>
          </p:spPr>
        </p:pic>
        <p:sp>
          <p:nvSpPr>
            <p:cNvPr id="23" name="Shape 10">
              <a:extLst>
                <a:ext uri="{FF2B5EF4-FFF2-40B4-BE49-F238E27FC236}">
                  <a16:creationId xmlns:a16="http://schemas.microsoft.com/office/drawing/2014/main" id="{8E709B9D-B7B1-BC08-6122-AA82BE215D37}"/>
                </a:ext>
              </a:extLst>
            </p:cNvPr>
            <p:cNvSpPr/>
            <p:nvPr/>
          </p:nvSpPr>
          <p:spPr>
            <a:xfrm>
              <a:off x="8078210" y="5130800"/>
              <a:ext cx="177822" cy="177800"/>
            </a:xfrm>
            <a:prstGeom prst="ellipse">
              <a:avLst/>
            </a:prstGeom>
            <a:solidFill>
              <a:srgbClr val="F5F5F5">
                <a:alpha val="100000"/>
              </a:srgbClr>
            </a:solidFill>
            <a:ln/>
          </p:spPr>
          <p:txBody>
            <a:bodyPr/>
            <a:lstStyle/>
            <a:p>
              <a:pPr marL="0" marR="0" lvl="0" indent="0" algn="l" defTabSz="457109"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14681413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250"/>
                                        <p:tgtEl>
                                          <p:spTgt spid="42"/>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250"/>
                                        <p:tgtEl>
                                          <p:spTgt spid="27"/>
                                        </p:tgtEl>
                                      </p:cBhvr>
                                    </p:animEffect>
                                  </p:childTnLst>
                                </p:cTn>
                              </p:par>
                            </p:childTnLst>
                          </p:cTn>
                        </p:par>
                        <p:par>
                          <p:cTn id="11" fill="hold">
                            <p:stCondLst>
                              <p:cond delay="750"/>
                            </p:stCondLst>
                            <p:childTnLst>
                              <p:par>
                                <p:cTn id="12" presetID="10" presetClass="entr" presetSubtype="0" fill="hold" nodeType="afterEffect">
                                  <p:stCondLst>
                                    <p:cond delay="0"/>
                                  </p:stCondLst>
                                  <p:childTnLst>
                                    <p:set>
                                      <p:cBhvr>
                                        <p:cTn id="13" dur="1" fill="hold">
                                          <p:stCondLst>
                                            <p:cond delay="0"/>
                                          </p:stCondLst>
                                        </p:cTn>
                                        <p:tgtEl>
                                          <p:spTgt spid="44"/>
                                        </p:tgtEl>
                                        <p:attrNameLst>
                                          <p:attrName>style.visibility</p:attrName>
                                        </p:attrNameLst>
                                      </p:cBhvr>
                                      <p:to>
                                        <p:strVal val="visible"/>
                                      </p:to>
                                    </p:set>
                                    <p:animEffect transition="in" filter="fade">
                                      <p:cBhvr>
                                        <p:cTn id="14" dur="250"/>
                                        <p:tgtEl>
                                          <p:spTgt spid="44"/>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30"/>
                                        </p:tgtEl>
                                        <p:attrNameLst>
                                          <p:attrName>style.visibility</p:attrName>
                                        </p:attrNameLst>
                                      </p:cBhvr>
                                      <p:to>
                                        <p:strVal val="visible"/>
                                      </p:to>
                                    </p:set>
                                    <p:animEffect transition="in" filter="fade">
                                      <p:cBhvr>
                                        <p:cTn id="17" dur="250"/>
                                        <p:tgtEl>
                                          <p:spTgt spid="30"/>
                                        </p:tgtEl>
                                      </p:cBhvr>
                                    </p:animEffect>
                                  </p:childTnLst>
                                </p:cTn>
                              </p:par>
                            </p:childTnLst>
                          </p:cTn>
                        </p:par>
                        <p:par>
                          <p:cTn id="18" fill="hold">
                            <p:stCondLst>
                              <p:cond delay="1000"/>
                            </p:stCondLst>
                            <p:childTnLst>
                              <p:par>
                                <p:cTn id="19" presetID="10" presetClass="entr" presetSubtype="0" fill="hold" nodeType="afterEffect">
                                  <p:stCondLst>
                                    <p:cond delay="0"/>
                                  </p:stCondLst>
                                  <p:childTnLst>
                                    <p:set>
                                      <p:cBhvr>
                                        <p:cTn id="20" dur="1" fill="hold">
                                          <p:stCondLst>
                                            <p:cond delay="0"/>
                                          </p:stCondLst>
                                        </p:cTn>
                                        <p:tgtEl>
                                          <p:spTgt spid="45"/>
                                        </p:tgtEl>
                                        <p:attrNameLst>
                                          <p:attrName>style.visibility</p:attrName>
                                        </p:attrNameLst>
                                      </p:cBhvr>
                                      <p:to>
                                        <p:strVal val="visible"/>
                                      </p:to>
                                    </p:set>
                                    <p:animEffect transition="in" filter="fade">
                                      <p:cBhvr>
                                        <p:cTn id="21" dur="250"/>
                                        <p:tgtEl>
                                          <p:spTgt spid="4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3"/>
                                        </p:tgtEl>
                                        <p:attrNameLst>
                                          <p:attrName>style.visibility</p:attrName>
                                        </p:attrNameLst>
                                      </p:cBhvr>
                                      <p:to>
                                        <p:strVal val="visible"/>
                                      </p:to>
                                    </p:set>
                                    <p:animEffect transition="in" filter="fade">
                                      <p:cBhvr>
                                        <p:cTn id="24" dur="250"/>
                                        <p:tgtEl>
                                          <p:spTgt spid="33"/>
                                        </p:tgtEl>
                                      </p:cBhvr>
                                    </p:animEffect>
                                  </p:childTnLst>
                                </p:cTn>
                              </p:par>
                            </p:childTnLst>
                          </p:cTn>
                        </p:par>
                        <p:par>
                          <p:cTn id="25" fill="hold">
                            <p:stCondLst>
                              <p:cond delay="1250"/>
                            </p:stCondLst>
                            <p:childTnLst>
                              <p:par>
                                <p:cTn id="26" presetID="10" presetClass="entr" presetSubtype="0" fill="hold" nodeType="afterEffect">
                                  <p:stCondLst>
                                    <p:cond delay="0"/>
                                  </p:stCondLst>
                                  <p:childTnLst>
                                    <p:set>
                                      <p:cBhvr>
                                        <p:cTn id="27" dur="1" fill="hold">
                                          <p:stCondLst>
                                            <p:cond delay="0"/>
                                          </p:stCondLst>
                                        </p:cTn>
                                        <p:tgtEl>
                                          <p:spTgt spid="73"/>
                                        </p:tgtEl>
                                        <p:attrNameLst>
                                          <p:attrName>style.visibility</p:attrName>
                                        </p:attrNameLst>
                                      </p:cBhvr>
                                      <p:to>
                                        <p:strVal val="visible"/>
                                      </p:to>
                                    </p:set>
                                    <p:animEffect transition="in" filter="fade">
                                      <p:cBhvr>
                                        <p:cTn id="28" dur="250"/>
                                        <p:tgtEl>
                                          <p:spTgt spid="73"/>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2"/>
                                        </p:tgtEl>
                                        <p:attrNameLst>
                                          <p:attrName>style.visibility</p:attrName>
                                        </p:attrNameLst>
                                      </p:cBhvr>
                                      <p:to>
                                        <p:strVal val="visible"/>
                                      </p:to>
                                    </p:set>
                                    <p:animEffect transition="in" filter="fade">
                                      <p:cBhvr>
                                        <p:cTn id="31" dur="250"/>
                                        <p:tgtEl>
                                          <p:spTgt spid="32"/>
                                        </p:tgtEl>
                                      </p:cBhvr>
                                    </p:animEffect>
                                  </p:childTnLst>
                                </p:cTn>
                              </p:par>
                            </p:childTnLst>
                          </p:cTn>
                        </p:par>
                        <p:par>
                          <p:cTn id="32" fill="hold">
                            <p:stCondLst>
                              <p:cond delay="1500"/>
                            </p:stCondLst>
                            <p:childTnLst>
                              <p:par>
                                <p:cTn id="33" presetID="10" presetClass="entr" presetSubtype="0" fill="hold" nodeType="afterEffect">
                                  <p:stCondLst>
                                    <p:cond delay="0"/>
                                  </p:stCondLst>
                                  <p:childTnLst>
                                    <p:set>
                                      <p:cBhvr>
                                        <p:cTn id="34" dur="1" fill="hold">
                                          <p:stCondLst>
                                            <p:cond delay="0"/>
                                          </p:stCondLst>
                                        </p:cTn>
                                        <p:tgtEl>
                                          <p:spTgt spid="68"/>
                                        </p:tgtEl>
                                        <p:attrNameLst>
                                          <p:attrName>style.visibility</p:attrName>
                                        </p:attrNameLst>
                                      </p:cBhvr>
                                      <p:to>
                                        <p:strVal val="visible"/>
                                      </p:to>
                                    </p:set>
                                    <p:animEffect transition="in" filter="fade">
                                      <p:cBhvr>
                                        <p:cTn id="35" dur="250"/>
                                        <p:tgtEl>
                                          <p:spTgt spid="68"/>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fade">
                                      <p:cBhvr>
                                        <p:cTn id="38" dur="250"/>
                                        <p:tgtEl>
                                          <p:spTgt spid="11"/>
                                        </p:tgtEl>
                                      </p:cBhvr>
                                    </p:animEffect>
                                  </p:childTnLst>
                                </p:cTn>
                              </p:par>
                            </p:childTnLst>
                          </p:cTn>
                        </p:par>
                        <p:par>
                          <p:cTn id="39" fill="hold">
                            <p:stCondLst>
                              <p:cond delay="1750"/>
                            </p:stCondLst>
                            <p:childTnLst>
                              <p:par>
                                <p:cTn id="40" presetID="10" presetClass="entr" presetSubtype="0" fill="hold" nodeType="afterEffect">
                                  <p:stCondLst>
                                    <p:cond delay="0"/>
                                  </p:stCondLst>
                                  <p:childTnLst>
                                    <p:set>
                                      <p:cBhvr>
                                        <p:cTn id="41" dur="1" fill="hold">
                                          <p:stCondLst>
                                            <p:cond delay="0"/>
                                          </p:stCondLst>
                                        </p:cTn>
                                        <p:tgtEl>
                                          <p:spTgt spid="69"/>
                                        </p:tgtEl>
                                        <p:attrNameLst>
                                          <p:attrName>style.visibility</p:attrName>
                                        </p:attrNameLst>
                                      </p:cBhvr>
                                      <p:to>
                                        <p:strVal val="visible"/>
                                      </p:to>
                                    </p:set>
                                    <p:animEffect transition="in" filter="fade">
                                      <p:cBhvr>
                                        <p:cTn id="42" dur="250"/>
                                        <p:tgtEl>
                                          <p:spTgt spid="69"/>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34"/>
                                        </p:tgtEl>
                                        <p:attrNameLst>
                                          <p:attrName>style.visibility</p:attrName>
                                        </p:attrNameLst>
                                      </p:cBhvr>
                                      <p:to>
                                        <p:strVal val="visible"/>
                                      </p:to>
                                    </p:set>
                                    <p:animEffect transition="in" filter="fade">
                                      <p:cBhvr>
                                        <p:cTn id="45" dur="250"/>
                                        <p:tgtEl>
                                          <p:spTgt spid="34"/>
                                        </p:tgtEl>
                                      </p:cBhvr>
                                    </p:animEffect>
                                  </p:childTnLst>
                                </p:cTn>
                              </p:par>
                            </p:childTnLst>
                          </p:cTn>
                        </p:par>
                        <p:par>
                          <p:cTn id="46" fill="hold">
                            <p:stCondLst>
                              <p:cond delay="2000"/>
                            </p:stCondLst>
                            <p:childTnLst>
                              <p:par>
                                <p:cTn id="47" presetID="10" presetClass="entr" presetSubtype="0" fill="hold" nodeType="afterEffect">
                                  <p:stCondLst>
                                    <p:cond delay="0"/>
                                  </p:stCondLst>
                                  <p:childTnLst>
                                    <p:set>
                                      <p:cBhvr>
                                        <p:cTn id="48" dur="1" fill="hold">
                                          <p:stCondLst>
                                            <p:cond delay="0"/>
                                          </p:stCondLst>
                                        </p:cTn>
                                        <p:tgtEl>
                                          <p:spTgt spid="70"/>
                                        </p:tgtEl>
                                        <p:attrNameLst>
                                          <p:attrName>style.visibility</p:attrName>
                                        </p:attrNameLst>
                                      </p:cBhvr>
                                      <p:to>
                                        <p:strVal val="visible"/>
                                      </p:to>
                                    </p:set>
                                    <p:animEffect transition="in" filter="fade">
                                      <p:cBhvr>
                                        <p:cTn id="49" dur="250"/>
                                        <p:tgtEl>
                                          <p:spTgt spid="70"/>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9"/>
                                        </p:tgtEl>
                                        <p:attrNameLst>
                                          <p:attrName>style.visibility</p:attrName>
                                        </p:attrNameLst>
                                      </p:cBhvr>
                                      <p:to>
                                        <p:strVal val="visible"/>
                                      </p:to>
                                    </p:set>
                                    <p:animEffect transition="in" filter="fade">
                                      <p:cBhvr>
                                        <p:cTn id="52" dur="250"/>
                                        <p:tgtEl>
                                          <p:spTgt spid="29"/>
                                        </p:tgtEl>
                                      </p:cBhvr>
                                    </p:animEffect>
                                  </p:childTnLst>
                                </p:cTn>
                              </p:par>
                            </p:childTnLst>
                          </p:cTn>
                        </p:par>
                        <p:par>
                          <p:cTn id="53" fill="hold">
                            <p:stCondLst>
                              <p:cond delay="2250"/>
                            </p:stCondLst>
                            <p:childTnLst>
                              <p:par>
                                <p:cTn id="54" presetID="10" presetClass="entr" presetSubtype="0" fill="hold" nodeType="afterEffect">
                                  <p:stCondLst>
                                    <p:cond delay="0"/>
                                  </p:stCondLst>
                                  <p:childTnLst>
                                    <p:set>
                                      <p:cBhvr>
                                        <p:cTn id="55" dur="1" fill="hold">
                                          <p:stCondLst>
                                            <p:cond delay="0"/>
                                          </p:stCondLst>
                                        </p:cTn>
                                        <p:tgtEl>
                                          <p:spTgt spid="71"/>
                                        </p:tgtEl>
                                        <p:attrNameLst>
                                          <p:attrName>style.visibility</p:attrName>
                                        </p:attrNameLst>
                                      </p:cBhvr>
                                      <p:to>
                                        <p:strVal val="visible"/>
                                      </p:to>
                                    </p:set>
                                    <p:animEffect transition="in" filter="fade">
                                      <p:cBhvr>
                                        <p:cTn id="56" dur="250"/>
                                        <p:tgtEl>
                                          <p:spTgt spid="71"/>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31"/>
                                        </p:tgtEl>
                                        <p:attrNameLst>
                                          <p:attrName>style.visibility</p:attrName>
                                        </p:attrNameLst>
                                      </p:cBhvr>
                                      <p:to>
                                        <p:strVal val="visible"/>
                                      </p:to>
                                    </p:set>
                                    <p:animEffect transition="in" filter="fade">
                                      <p:cBhvr>
                                        <p:cTn id="59" dur="250"/>
                                        <p:tgtEl>
                                          <p:spTgt spid="31"/>
                                        </p:tgtEl>
                                      </p:cBhvr>
                                    </p:animEffect>
                                  </p:childTnLst>
                                </p:cTn>
                              </p:par>
                            </p:childTnLst>
                          </p:cTn>
                        </p:par>
                        <p:par>
                          <p:cTn id="60" fill="hold">
                            <p:stCondLst>
                              <p:cond delay="2500"/>
                            </p:stCondLst>
                            <p:childTnLst>
                              <p:par>
                                <p:cTn id="61" presetID="10" presetClass="entr" presetSubtype="0" fill="hold" nodeType="afterEffect">
                                  <p:stCondLst>
                                    <p:cond delay="0"/>
                                  </p:stCondLst>
                                  <p:childTnLst>
                                    <p:set>
                                      <p:cBhvr>
                                        <p:cTn id="62" dur="1" fill="hold">
                                          <p:stCondLst>
                                            <p:cond delay="0"/>
                                          </p:stCondLst>
                                        </p:cTn>
                                        <p:tgtEl>
                                          <p:spTgt spid="72"/>
                                        </p:tgtEl>
                                        <p:attrNameLst>
                                          <p:attrName>style.visibility</p:attrName>
                                        </p:attrNameLst>
                                      </p:cBhvr>
                                      <p:to>
                                        <p:strVal val="visible"/>
                                      </p:to>
                                    </p:set>
                                    <p:animEffect transition="in" filter="fade">
                                      <p:cBhvr>
                                        <p:cTn id="63" dur="250"/>
                                        <p:tgtEl>
                                          <p:spTgt spid="72"/>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28"/>
                                        </p:tgtEl>
                                        <p:attrNameLst>
                                          <p:attrName>style.visibility</p:attrName>
                                        </p:attrNameLst>
                                      </p:cBhvr>
                                      <p:to>
                                        <p:strVal val="visible"/>
                                      </p:to>
                                    </p:set>
                                    <p:animEffect transition="in" filter="fade">
                                      <p:cBhvr>
                                        <p:cTn id="66" dur="250"/>
                                        <p:tgtEl>
                                          <p:spTgt spid="28"/>
                                        </p:tgtEl>
                                      </p:cBhvr>
                                    </p:animEffect>
                                  </p:childTnLst>
                                </p:cTn>
                              </p:par>
                            </p:childTnLst>
                          </p:cTn>
                        </p:par>
                        <p:par>
                          <p:cTn id="67" fill="hold">
                            <p:stCondLst>
                              <p:cond delay="2750"/>
                            </p:stCondLst>
                            <p:childTnLst>
                              <p:par>
                                <p:cTn id="68" presetID="10" presetClass="entr" presetSubtype="0" fill="hold" nodeType="afterEffect">
                                  <p:stCondLst>
                                    <p:cond delay="250"/>
                                  </p:stCondLst>
                                  <p:childTnLst>
                                    <p:set>
                                      <p:cBhvr>
                                        <p:cTn id="69" dur="1" fill="hold">
                                          <p:stCondLst>
                                            <p:cond delay="0"/>
                                          </p:stCondLst>
                                        </p:cTn>
                                        <p:tgtEl>
                                          <p:spTgt spid="67"/>
                                        </p:tgtEl>
                                        <p:attrNameLst>
                                          <p:attrName>style.visibility</p:attrName>
                                        </p:attrNameLst>
                                      </p:cBhvr>
                                      <p:to>
                                        <p:strVal val="visible"/>
                                      </p:to>
                                    </p:set>
                                    <p:animEffect transition="in" filter="fade">
                                      <p:cBhvr>
                                        <p:cTn id="70" dur="250"/>
                                        <p:tgtEl>
                                          <p:spTgt spid="67"/>
                                        </p:tgtEl>
                                      </p:cBhvr>
                                    </p:animEffect>
                                  </p:childTnLst>
                                </p:cTn>
                              </p:par>
                              <p:par>
                                <p:cTn id="71" presetID="10" presetClass="entr" presetSubtype="0" fill="hold" grpId="0" nodeType="withEffect">
                                  <p:stCondLst>
                                    <p:cond delay="500"/>
                                  </p:stCondLst>
                                  <p:childTnLst>
                                    <p:set>
                                      <p:cBhvr>
                                        <p:cTn id="72" dur="1" fill="hold">
                                          <p:stCondLst>
                                            <p:cond delay="0"/>
                                          </p:stCondLst>
                                        </p:cTn>
                                        <p:tgtEl>
                                          <p:spTgt spid="15"/>
                                        </p:tgtEl>
                                        <p:attrNameLst>
                                          <p:attrName>style.visibility</p:attrName>
                                        </p:attrNameLst>
                                      </p:cBhvr>
                                      <p:to>
                                        <p:strVal val="visible"/>
                                      </p:to>
                                    </p:set>
                                    <p:animEffect transition="in" filter="fade">
                                      <p:cBhvr>
                                        <p:cTn id="73" dur="250"/>
                                        <p:tgtEl>
                                          <p:spTgt spid="15"/>
                                        </p:tgtEl>
                                      </p:cBhvr>
                                    </p:animEffect>
                                  </p:childTnLst>
                                </p:cTn>
                              </p:par>
                            </p:childTnLst>
                          </p:cTn>
                        </p:par>
                        <p:par>
                          <p:cTn id="74" fill="hold">
                            <p:stCondLst>
                              <p:cond delay="3500"/>
                            </p:stCondLst>
                            <p:childTnLst>
                              <p:par>
                                <p:cTn id="75" presetID="10" presetClass="entr" presetSubtype="0" fill="hold" nodeType="afterEffect">
                                  <p:stCondLst>
                                    <p:cond delay="500"/>
                                  </p:stCondLst>
                                  <p:childTnLst>
                                    <p:set>
                                      <p:cBhvr>
                                        <p:cTn id="76" dur="1" fill="hold">
                                          <p:stCondLst>
                                            <p:cond delay="0"/>
                                          </p:stCondLst>
                                        </p:cTn>
                                        <p:tgtEl>
                                          <p:spTgt spid="24"/>
                                        </p:tgtEl>
                                        <p:attrNameLst>
                                          <p:attrName>style.visibility</p:attrName>
                                        </p:attrNameLst>
                                      </p:cBhvr>
                                      <p:to>
                                        <p:strVal val="visible"/>
                                      </p:to>
                                    </p:set>
                                    <p:animEffect transition="in" filter="fade">
                                      <p:cBhvr>
                                        <p:cTn id="77" dur="25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27" grpId="0" animBg="1"/>
      <p:bldP spid="28" grpId="0" animBg="1"/>
      <p:bldP spid="29" grpId="0" animBg="1"/>
      <p:bldP spid="30" grpId="0" animBg="1"/>
      <p:bldP spid="31" grpId="0" animBg="1"/>
      <p:bldP spid="32" grpId="0" animBg="1"/>
      <p:bldP spid="33" grpId="0" animBg="1"/>
      <p:bldP spid="34" grpId="0" animBg="1"/>
      <p:bldP spid="15"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27CCE3-BE07-1907-06D2-4CC233F34112}"/>
            </a:ext>
          </a:extLst>
        </p:cNvPr>
        <p:cNvGrpSpPr/>
        <p:nvPr/>
      </p:nvGrpSpPr>
      <p:grpSpPr>
        <a:xfrm>
          <a:off x="0" y="0"/>
          <a:ext cx="0" cy="0"/>
          <a:chOff x="0" y="0"/>
          <a:chExt cx="0" cy="0"/>
        </a:xfrm>
      </p:grpSpPr>
      <p:sp>
        <p:nvSpPr>
          <p:cNvPr id="2" name="Oval 1">
            <a:extLst>
              <a:ext uri="{FF2B5EF4-FFF2-40B4-BE49-F238E27FC236}">
                <a16:creationId xmlns:a16="http://schemas.microsoft.com/office/drawing/2014/main" id="{27D3DBE6-5ACA-CD11-F443-771D78741BF3}"/>
              </a:ext>
            </a:extLst>
          </p:cNvPr>
          <p:cNvSpPr/>
          <p:nvPr/>
        </p:nvSpPr>
        <p:spPr>
          <a:xfrm>
            <a:off x="3921681" y="1811081"/>
            <a:ext cx="4275609" cy="4275608"/>
          </a:xfrm>
          <a:prstGeom prst="ellipse">
            <a:avLst/>
          </a:prstGeom>
          <a:solidFill>
            <a:srgbClr val="006EFF">
              <a:alpha val="50196"/>
            </a:srgbClr>
          </a:solidFill>
          <a:ln>
            <a:noFill/>
          </a:ln>
          <a:effectLst>
            <a:softEdge rad="6350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E"/>
              </a:solidFill>
              <a:effectLst/>
              <a:uLnTx/>
              <a:uFillTx/>
              <a:latin typeface="Arial" panose="020B0604020202020204"/>
              <a:ea typeface="+mn-ea"/>
              <a:cs typeface="+mn-cs"/>
            </a:endParaRPr>
          </a:p>
        </p:txBody>
      </p:sp>
      <p:sp>
        <p:nvSpPr>
          <p:cNvPr id="57" name="Oval 56">
            <a:extLst>
              <a:ext uri="{FF2B5EF4-FFF2-40B4-BE49-F238E27FC236}">
                <a16:creationId xmlns:a16="http://schemas.microsoft.com/office/drawing/2014/main" id="{9285FE2A-14EC-4F50-C3EF-32CAC88B3D9D}"/>
              </a:ext>
            </a:extLst>
          </p:cNvPr>
          <p:cNvSpPr/>
          <p:nvPr/>
        </p:nvSpPr>
        <p:spPr>
          <a:xfrm>
            <a:off x="4352898" y="2262456"/>
            <a:ext cx="3396494" cy="3396494"/>
          </a:xfrm>
          <a:prstGeom prst="ellipse">
            <a:avLst/>
          </a:prstGeom>
          <a:solidFill>
            <a:srgbClr val="006E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E"/>
              </a:solidFill>
              <a:effectLst/>
              <a:uLnTx/>
              <a:uFillTx/>
              <a:latin typeface="Arial" panose="020B0604020202020204"/>
              <a:ea typeface="+mn-ea"/>
              <a:cs typeface="+mn-cs"/>
            </a:endParaRPr>
          </a:p>
        </p:txBody>
      </p:sp>
      <p:sp>
        <p:nvSpPr>
          <p:cNvPr id="3" name="Text 0">
            <a:extLst>
              <a:ext uri="{FF2B5EF4-FFF2-40B4-BE49-F238E27FC236}">
                <a16:creationId xmlns:a16="http://schemas.microsoft.com/office/drawing/2014/main" id="{01F14FBE-6207-D680-D0C9-355153E4671D}"/>
              </a:ext>
            </a:extLst>
          </p:cNvPr>
          <p:cNvSpPr/>
          <p:nvPr/>
        </p:nvSpPr>
        <p:spPr>
          <a:xfrm>
            <a:off x="3276584" y="603618"/>
            <a:ext cx="5645120" cy="990471"/>
          </a:xfrm>
          <a:prstGeom prst="rect">
            <a:avLst/>
          </a:prstGeom>
          <a:noFill/>
          <a:ln/>
        </p:spPr>
        <p:txBody>
          <a:bodyPr wrap="square" lIns="0" tIns="0" rIns="0" bIns="0" rtlCol="0" anchor="t"/>
          <a:lstStyle/>
          <a:p>
            <a:pPr marL="0" marR="0" lvl="0" indent="0" algn="ctr" defTabSz="457109" rtl="0" eaLnBrk="1" fontAlgn="auto" latinLnBrk="0" hangingPunct="1">
              <a:lnSpc>
                <a:spcPts val="3399"/>
              </a:lnSpc>
              <a:spcBef>
                <a:spcPts val="0"/>
              </a:spcBef>
              <a:spcAft>
                <a:spcPts val="0"/>
              </a:spcAft>
              <a:buClrTx/>
              <a:buSzTx/>
              <a:buFontTx/>
              <a:buNone/>
              <a:tabLst/>
              <a:defRPr/>
            </a:pPr>
            <a:r>
              <a:rPr kumimoji="0" lang="en-US" sz="2999" b="0" i="0" u="none" strike="noStrike" kern="0" cap="none" spc="-60" normalizeH="0" baseline="0" noProof="0" dirty="0">
                <a:ln>
                  <a:noFill/>
                </a:ln>
                <a:solidFill>
                  <a:srgbClr val="F5F5F5">
                    <a:alpha val="100000"/>
                  </a:srgbClr>
                </a:solidFill>
                <a:effectLst/>
                <a:uLnTx/>
                <a:uFillTx/>
                <a:latin typeface="Segoe UI Variable Display Semibold" pitchFamily="34" charset="0"/>
                <a:ea typeface="Segoe UI Variable Display Semibold" pitchFamily="34" charset="-122"/>
                <a:cs typeface="Segoe UI Variable Display Semibold" pitchFamily="34" charset="-120"/>
              </a:rPr>
              <a:t>GitHub Copilot can help you with everything</a:t>
            </a:r>
            <a:endParaRPr kumimoji="0" lang="en-US" sz="2999"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1" name="Text 1">
            <a:extLst>
              <a:ext uri="{FF2B5EF4-FFF2-40B4-BE49-F238E27FC236}">
                <a16:creationId xmlns:a16="http://schemas.microsoft.com/office/drawing/2014/main" id="{8DAD1D0A-8F93-8304-219A-0CA262BDA1AA}"/>
              </a:ext>
            </a:extLst>
          </p:cNvPr>
          <p:cNvSpPr/>
          <p:nvPr/>
        </p:nvSpPr>
        <p:spPr>
          <a:xfrm>
            <a:off x="3987780" y="6076606"/>
            <a:ext cx="1246710" cy="287829"/>
          </a:xfrm>
          <a:prstGeom prst="rect">
            <a:avLst/>
          </a:prstGeom>
          <a:noFill/>
          <a:ln/>
        </p:spPr>
        <p:txBody>
          <a:bodyPr wrap="square" lIns="0" tIns="0" rIns="0" bIns="0" rtlCol="0" anchor="t"/>
          <a:lstStyle/>
          <a:p>
            <a:pPr marL="0" marR="0" lvl="0" indent="0" algn="l" defTabSz="457109" rtl="0" eaLnBrk="1" fontAlgn="auto" latinLnBrk="0" hangingPunct="1">
              <a:lnSpc>
                <a:spcPts val="1800"/>
              </a:lnSpc>
              <a:spcBef>
                <a:spcPts val="0"/>
              </a:spcBef>
              <a:spcAft>
                <a:spcPts val="0"/>
              </a:spcAft>
              <a:buClrTx/>
              <a:buSzTx/>
              <a:buFontTx/>
              <a:buNone/>
              <a:tabLst/>
              <a:defRPr/>
            </a:pPr>
            <a:r>
              <a:rPr kumimoji="0" lang="en-US" sz="1400" b="0" i="0" u="none" strike="noStrike" kern="0" cap="none" spc="-28" normalizeH="0" baseline="0" noProof="0">
                <a:ln>
                  <a:noFill/>
                </a:ln>
                <a:solidFill>
                  <a:srgbClr val="F5F5F5">
                    <a:alpha val="100000"/>
                  </a:srgbClr>
                </a:solidFill>
                <a:effectLst/>
                <a:uLnTx/>
                <a:uFillTx/>
                <a:latin typeface="Segoe UI Variable Display Regular" pitchFamily="34" charset="0"/>
                <a:ea typeface="Segoe UI Variable Display Regular" pitchFamily="34" charset="-122"/>
                <a:cs typeface="Segoe UI Variable Display Regular" pitchFamily="34" charset="-120"/>
              </a:rPr>
              <a:t>Migrating</a:t>
            </a:r>
            <a:endParaRPr kumimoji="0" lang="en-US" sz="1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nvGrpSpPr>
          <p:cNvPr id="70" name="Group 69">
            <a:extLst>
              <a:ext uri="{FF2B5EF4-FFF2-40B4-BE49-F238E27FC236}">
                <a16:creationId xmlns:a16="http://schemas.microsoft.com/office/drawing/2014/main" id="{B90378B9-5B7A-AF28-0C53-F431B33D25FB}"/>
              </a:ext>
            </a:extLst>
          </p:cNvPr>
          <p:cNvGrpSpPr/>
          <p:nvPr/>
        </p:nvGrpSpPr>
        <p:grpSpPr>
          <a:xfrm>
            <a:off x="7437984" y="5337124"/>
            <a:ext cx="2014943" cy="137528"/>
            <a:chOff x="14877905" y="10674744"/>
            <a:chExt cx="4030410" cy="275091"/>
          </a:xfrm>
        </p:grpSpPr>
        <p:pic>
          <p:nvPicPr>
            <p:cNvPr id="48" name="Image 3" descr=" ">
              <a:extLst>
                <a:ext uri="{FF2B5EF4-FFF2-40B4-BE49-F238E27FC236}">
                  <a16:creationId xmlns:a16="http://schemas.microsoft.com/office/drawing/2014/main" id="{7F85638B-FE7C-D526-AF2C-130EC4D5A35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903382">
              <a:off x="14877905" y="10674744"/>
              <a:ext cx="4030410" cy="275091"/>
            </a:xfrm>
            <a:prstGeom prst="rect">
              <a:avLst/>
            </a:prstGeom>
          </p:spPr>
        </p:pic>
        <p:sp>
          <p:nvSpPr>
            <p:cNvPr id="12" name="Shape 2">
              <a:extLst>
                <a:ext uri="{FF2B5EF4-FFF2-40B4-BE49-F238E27FC236}">
                  <a16:creationId xmlns:a16="http://schemas.microsoft.com/office/drawing/2014/main" id="{7877CDCD-374F-569A-9AEA-1CBD022F09D1}"/>
                </a:ext>
              </a:extLst>
            </p:cNvPr>
            <p:cNvSpPr/>
            <p:nvPr/>
          </p:nvSpPr>
          <p:spPr>
            <a:xfrm>
              <a:off x="16893111" y="10756900"/>
              <a:ext cx="177822" cy="177800"/>
            </a:xfrm>
            <a:prstGeom prst="ellipse">
              <a:avLst/>
            </a:prstGeom>
            <a:solidFill>
              <a:srgbClr val="F5F5F5">
                <a:alpha val="100000"/>
              </a:srgbClr>
            </a:solidFill>
            <a:ln/>
          </p:spPr>
          <p:txBody>
            <a:bodyPr/>
            <a:lstStyle/>
            <a:p>
              <a:pPr marL="0" marR="0" lvl="0" indent="0" algn="l" defTabSz="457109"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grpSp>
        <p:nvGrpSpPr>
          <p:cNvPr id="72" name="Group 71">
            <a:extLst>
              <a:ext uri="{FF2B5EF4-FFF2-40B4-BE49-F238E27FC236}">
                <a16:creationId xmlns:a16="http://schemas.microsoft.com/office/drawing/2014/main" id="{4F755725-3F4D-E89D-BC7C-94632384BB47}"/>
              </a:ext>
            </a:extLst>
          </p:cNvPr>
          <p:cNvGrpSpPr/>
          <p:nvPr/>
        </p:nvGrpSpPr>
        <p:grpSpPr>
          <a:xfrm>
            <a:off x="7892613" y="3822661"/>
            <a:ext cx="2604280" cy="177752"/>
            <a:chOff x="15787279" y="7645425"/>
            <a:chExt cx="5209239" cy="355550"/>
          </a:xfrm>
        </p:grpSpPr>
        <p:pic>
          <p:nvPicPr>
            <p:cNvPr id="6" name="Image 3" descr=" ">
              <a:extLst>
                <a:ext uri="{FF2B5EF4-FFF2-40B4-BE49-F238E27FC236}">
                  <a16:creationId xmlns:a16="http://schemas.microsoft.com/office/drawing/2014/main" id="{AED05F95-ECA2-2AE9-9B43-AC2E1D64C0C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787279" y="7645425"/>
              <a:ext cx="5209239" cy="355550"/>
            </a:xfrm>
            <a:prstGeom prst="rect">
              <a:avLst/>
            </a:prstGeom>
          </p:spPr>
        </p:pic>
        <p:sp>
          <p:nvSpPr>
            <p:cNvPr id="13" name="Shape 3">
              <a:extLst>
                <a:ext uri="{FF2B5EF4-FFF2-40B4-BE49-F238E27FC236}">
                  <a16:creationId xmlns:a16="http://schemas.microsoft.com/office/drawing/2014/main" id="{01630DB7-F478-AB68-1ED7-ECA004CFE83D}"/>
                </a:ext>
              </a:extLst>
            </p:cNvPr>
            <p:cNvSpPr/>
            <p:nvPr/>
          </p:nvSpPr>
          <p:spPr>
            <a:xfrm>
              <a:off x="18607826" y="7721600"/>
              <a:ext cx="177822" cy="177800"/>
            </a:xfrm>
            <a:prstGeom prst="ellipse">
              <a:avLst/>
            </a:prstGeom>
            <a:solidFill>
              <a:srgbClr val="F5F5F5">
                <a:alpha val="100000"/>
              </a:srgbClr>
            </a:solidFill>
            <a:ln/>
          </p:spPr>
          <p:txBody>
            <a:bodyPr/>
            <a:lstStyle/>
            <a:p>
              <a:pPr marL="0" marR="0" lvl="0" indent="0" algn="l" defTabSz="457109"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grpSp>
        <p:nvGrpSpPr>
          <p:cNvPr id="73" name="Group 72">
            <a:extLst>
              <a:ext uri="{FF2B5EF4-FFF2-40B4-BE49-F238E27FC236}">
                <a16:creationId xmlns:a16="http://schemas.microsoft.com/office/drawing/2014/main" id="{3DA3ADB5-57EF-3378-C74B-0D34418F003E}"/>
              </a:ext>
            </a:extLst>
          </p:cNvPr>
          <p:cNvGrpSpPr/>
          <p:nvPr/>
        </p:nvGrpSpPr>
        <p:grpSpPr>
          <a:xfrm>
            <a:off x="2199226" y="5011571"/>
            <a:ext cx="2277860" cy="303134"/>
            <a:chOff x="4399023" y="10023554"/>
            <a:chExt cx="4556314" cy="606346"/>
          </a:xfrm>
        </p:grpSpPr>
        <p:pic>
          <p:nvPicPr>
            <p:cNvPr id="47" name="Image 3" descr=" ">
              <a:extLst>
                <a:ext uri="{FF2B5EF4-FFF2-40B4-BE49-F238E27FC236}">
                  <a16:creationId xmlns:a16="http://schemas.microsoft.com/office/drawing/2014/main" id="{962BA110-3EE2-C332-16A6-DCED5B24D54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20431735">
              <a:off x="4399023" y="10023554"/>
              <a:ext cx="4556314" cy="310986"/>
            </a:xfrm>
            <a:prstGeom prst="rect">
              <a:avLst/>
            </a:prstGeom>
          </p:spPr>
        </p:pic>
        <p:sp>
          <p:nvSpPr>
            <p:cNvPr id="16" name="Shape 6">
              <a:extLst>
                <a:ext uri="{FF2B5EF4-FFF2-40B4-BE49-F238E27FC236}">
                  <a16:creationId xmlns:a16="http://schemas.microsoft.com/office/drawing/2014/main" id="{11F66867-B2C7-A81B-6624-081C6EB8FFE8}"/>
                </a:ext>
              </a:extLst>
            </p:cNvPr>
            <p:cNvSpPr/>
            <p:nvPr/>
          </p:nvSpPr>
          <p:spPr>
            <a:xfrm>
              <a:off x="5728416" y="10452100"/>
              <a:ext cx="177822" cy="177800"/>
            </a:xfrm>
            <a:prstGeom prst="ellipse">
              <a:avLst/>
            </a:prstGeom>
            <a:solidFill>
              <a:srgbClr val="F5F5F5">
                <a:alpha val="100000"/>
              </a:srgbClr>
            </a:solidFill>
            <a:ln/>
          </p:spPr>
          <p:txBody>
            <a:bodyPr/>
            <a:lstStyle/>
            <a:p>
              <a:pPr marL="0" marR="0" lvl="0" indent="0" algn="l" defTabSz="457109"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grpSp>
        <p:nvGrpSpPr>
          <p:cNvPr id="71" name="Group 70">
            <a:extLst>
              <a:ext uri="{FF2B5EF4-FFF2-40B4-BE49-F238E27FC236}">
                <a16:creationId xmlns:a16="http://schemas.microsoft.com/office/drawing/2014/main" id="{1DBFE01E-F2A2-BCFE-916D-53FE52488450}"/>
              </a:ext>
            </a:extLst>
          </p:cNvPr>
          <p:cNvGrpSpPr/>
          <p:nvPr/>
        </p:nvGrpSpPr>
        <p:grpSpPr>
          <a:xfrm>
            <a:off x="7841068" y="4457669"/>
            <a:ext cx="1113526" cy="215667"/>
            <a:chOff x="15684178" y="8915605"/>
            <a:chExt cx="2227342" cy="431391"/>
          </a:xfrm>
        </p:grpSpPr>
        <p:pic>
          <p:nvPicPr>
            <p:cNvPr id="9" name="Image 6" descr=" ">
              <a:extLst>
                <a:ext uri="{FF2B5EF4-FFF2-40B4-BE49-F238E27FC236}">
                  <a16:creationId xmlns:a16="http://schemas.microsoft.com/office/drawing/2014/main" id="{307477A7-2AD3-9C97-FA64-F2D66ED1EDB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5684178" y="8915605"/>
              <a:ext cx="2227342" cy="431391"/>
            </a:xfrm>
            <a:prstGeom prst="rect">
              <a:avLst/>
            </a:prstGeom>
          </p:spPr>
        </p:pic>
        <p:sp>
          <p:nvSpPr>
            <p:cNvPr id="17" name="Shape 7">
              <a:extLst>
                <a:ext uri="{FF2B5EF4-FFF2-40B4-BE49-F238E27FC236}">
                  <a16:creationId xmlns:a16="http://schemas.microsoft.com/office/drawing/2014/main" id="{03C0C98E-2A36-BB09-FDEC-8475088C2386}"/>
                </a:ext>
              </a:extLst>
            </p:cNvPr>
            <p:cNvSpPr/>
            <p:nvPr/>
          </p:nvSpPr>
          <p:spPr>
            <a:xfrm>
              <a:off x="16410451" y="8991600"/>
              <a:ext cx="177822" cy="177800"/>
            </a:xfrm>
            <a:prstGeom prst="ellipse">
              <a:avLst/>
            </a:prstGeom>
            <a:solidFill>
              <a:srgbClr val="F5F5F5">
                <a:alpha val="100000"/>
              </a:srgbClr>
            </a:solidFill>
            <a:ln/>
          </p:spPr>
          <p:txBody>
            <a:bodyPr/>
            <a:lstStyle/>
            <a:p>
              <a:pPr marL="0" marR="0" lvl="0" indent="0" algn="l" defTabSz="457109"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grpSp>
        <p:nvGrpSpPr>
          <p:cNvPr id="45" name="Group 44">
            <a:extLst>
              <a:ext uri="{FF2B5EF4-FFF2-40B4-BE49-F238E27FC236}">
                <a16:creationId xmlns:a16="http://schemas.microsoft.com/office/drawing/2014/main" id="{1F534EEF-378D-5986-DCDA-127DD9FA11EC}"/>
              </a:ext>
            </a:extLst>
          </p:cNvPr>
          <p:cNvGrpSpPr/>
          <p:nvPr/>
        </p:nvGrpSpPr>
        <p:grpSpPr>
          <a:xfrm>
            <a:off x="2622326" y="4006775"/>
            <a:ext cx="1676813" cy="95235"/>
            <a:chOff x="5245334" y="8013700"/>
            <a:chExt cx="3354063" cy="190494"/>
          </a:xfrm>
        </p:grpSpPr>
        <p:pic>
          <p:nvPicPr>
            <p:cNvPr id="8" name="Image 5" descr=" ">
              <a:extLst>
                <a:ext uri="{FF2B5EF4-FFF2-40B4-BE49-F238E27FC236}">
                  <a16:creationId xmlns:a16="http://schemas.microsoft.com/office/drawing/2014/main" id="{2DDBC603-37E1-C7A6-8F89-F982439CFF1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245334" y="8064506"/>
              <a:ext cx="3354063" cy="139688"/>
            </a:xfrm>
            <a:prstGeom prst="rect">
              <a:avLst/>
            </a:prstGeom>
          </p:spPr>
        </p:pic>
        <p:sp>
          <p:nvSpPr>
            <p:cNvPr id="18" name="Shape 8">
              <a:extLst>
                <a:ext uri="{FF2B5EF4-FFF2-40B4-BE49-F238E27FC236}">
                  <a16:creationId xmlns:a16="http://schemas.microsoft.com/office/drawing/2014/main" id="{20A6D4F5-5929-9EBB-781B-855683D5EE77}"/>
                </a:ext>
              </a:extLst>
            </p:cNvPr>
            <p:cNvSpPr/>
            <p:nvPr/>
          </p:nvSpPr>
          <p:spPr>
            <a:xfrm>
              <a:off x="7455832" y="8013700"/>
              <a:ext cx="177822" cy="177800"/>
            </a:xfrm>
            <a:prstGeom prst="ellipse">
              <a:avLst/>
            </a:prstGeom>
            <a:solidFill>
              <a:srgbClr val="F5F5F5">
                <a:alpha val="100000"/>
              </a:srgbClr>
            </a:solidFill>
            <a:ln/>
          </p:spPr>
          <p:txBody>
            <a:bodyPr/>
            <a:lstStyle/>
            <a:p>
              <a:pPr marL="0" marR="0" lvl="0" indent="0" algn="l" defTabSz="457109"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grpSp>
        <p:nvGrpSpPr>
          <p:cNvPr id="44" name="Group 43">
            <a:extLst>
              <a:ext uri="{FF2B5EF4-FFF2-40B4-BE49-F238E27FC236}">
                <a16:creationId xmlns:a16="http://schemas.microsoft.com/office/drawing/2014/main" id="{479F8290-EFD7-1249-2F93-F7B276ECCD4F}"/>
              </a:ext>
            </a:extLst>
          </p:cNvPr>
          <p:cNvGrpSpPr/>
          <p:nvPr/>
        </p:nvGrpSpPr>
        <p:grpSpPr>
          <a:xfrm>
            <a:off x="1846254" y="2781586"/>
            <a:ext cx="2486012" cy="653562"/>
            <a:chOff x="3692987" y="5563003"/>
            <a:chExt cx="4972672" cy="1307294"/>
          </a:xfrm>
        </p:grpSpPr>
        <p:pic>
          <p:nvPicPr>
            <p:cNvPr id="10" name="Image 7" descr=" ">
              <a:extLst>
                <a:ext uri="{FF2B5EF4-FFF2-40B4-BE49-F238E27FC236}">
                  <a16:creationId xmlns:a16="http://schemas.microsoft.com/office/drawing/2014/main" id="{03CFB27E-3636-FBC1-93CD-DCE203C305B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692987" y="5563003"/>
              <a:ext cx="4972672" cy="1307294"/>
            </a:xfrm>
            <a:prstGeom prst="rect">
              <a:avLst/>
            </a:prstGeom>
          </p:spPr>
        </p:pic>
        <p:sp>
          <p:nvSpPr>
            <p:cNvPr id="19" name="Shape 9">
              <a:extLst>
                <a:ext uri="{FF2B5EF4-FFF2-40B4-BE49-F238E27FC236}">
                  <a16:creationId xmlns:a16="http://schemas.microsoft.com/office/drawing/2014/main" id="{D576F953-C2E6-2C67-04DC-014534CCCEF8}"/>
                </a:ext>
              </a:extLst>
            </p:cNvPr>
            <p:cNvSpPr/>
            <p:nvPr/>
          </p:nvSpPr>
          <p:spPr>
            <a:xfrm>
              <a:off x="5004425" y="5854700"/>
              <a:ext cx="177822" cy="177800"/>
            </a:xfrm>
            <a:prstGeom prst="ellipse">
              <a:avLst/>
            </a:prstGeom>
            <a:solidFill>
              <a:srgbClr val="F5F5F5">
                <a:alpha val="100000"/>
              </a:srgbClr>
            </a:solidFill>
            <a:ln/>
          </p:spPr>
          <p:txBody>
            <a:bodyPr/>
            <a:lstStyle/>
            <a:p>
              <a:pPr marL="0" marR="0" lvl="0" indent="0" algn="l" defTabSz="457109"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grpSp>
        <p:nvGrpSpPr>
          <p:cNvPr id="42" name="Group 41">
            <a:extLst>
              <a:ext uri="{FF2B5EF4-FFF2-40B4-BE49-F238E27FC236}">
                <a16:creationId xmlns:a16="http://schemas.microsoft.com/office/drawing/2014/main" id="{7CCD6F66-A284-D5E4-6F7E-B555A1AF56FC}"/>
              </a:ext>
            </a:extLst>
          </p:cNvPr>
          <p:cNvGrpSpPr/>
          <p:nvPr/>
        </p:nvGrpSpPr>
        <p:grpSpPr>
          <a:xfrm>
            <a:off x="3768581" y="2420405"/>
            <a:ext cx="832094" cy="512435"/>
            <a:chOff x="7538144" y="4840548"/>
            <a:chExt cx="1664404" cy="1025004"/>
          </a:xfrm>
        </p:grpSpPr>
        <p:pic>
          <p:nvPicPr>
            <p:cNvPr id="7" name="Image 4" descr=" ">
              <a:extLst>
                <a:ext uri="{FF2B5EF4-FFF2-40B4-BE49-F238E27FC236}">
                  <a16:creationId xmlns:a16="http://schemas.microsoft.com/office/drawing/2014/main" id="{085A256A-9163-1343-B095-DF32E44AF658}"/>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538144" y="4840548"/>
              <a:ext cx="1664404" cy="1025004"/>
            </a:xfrm>
            <a:prstGeom prst="rect">
              <a:avLst/>
            </a:prstGeom>
          </p:spPr>
        </p:pic>
        <p:sp>
          <p:nvSpPr>
            <p:cNvPr id="20" name="Shape 10">
              <a:extLst>
                <a:ext uri="{FF2B5EF4-FFF2-40B4-BE49-F238E27FC236}">
                  <a16:creationId xmlns:a16="http://schemas.microsoft.com/office/drawing/2014/main" id="{0159B338-33E4-2DE1-19E3-97E873602377}"/>
                </a:ext>
              </a:extLst>
            </p:cNvPr>
            <p:cNvSpPr/>
            <p:nvPr/>
          </p:nvSpPr>
          <p:spPr>
            <a:xfrm>
              <a:off x="8078210" y="5130800"/>
              <a:ext cx="177822" cy="177800"/>
            </a:xfrm>
            <a:prstGeom prst="ellipse">
              <a:avLst/>
            </a:prstGeom>
            <a:solidFill>
              <a:srgbClr val="F5F5F5">
                <a:alpha val="100000"/>
              </a:srgbClr>
            </a:solidFill>
            <a:ln/>
          </p:spPr>
          <p:txBody>
            <a:bodyPr/>
            <a:lstStyle/>
            <a:p>
              <a:pPr marL="0" marR="0" lvl="0" indent="0" algn="l" defTabSz="457109"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sp>
        <p:nvSpPr>
          <p:cNvPr id="27" name="Text 14">
            <a:extLst>
              <a:ext uri="{FF2B5EF4-FFF2-40B4-BE49-F238E27FC236}">
                <a16:creationId xmlns:a16="http://schemas.microsoft.com/office/drawing/2014/main" id="{E6084338-AD38-A727-F937-92C15AAE8664}"/>
              </a:ext>
            </a:extLst>
          </p:cNvPr>
          <p:cNvSpPr/>
          <p:nvPr/>
        </p:nvSpPr>
        <p:spPr>
          <a:xfrm>
            <a:off x="3200384" y="2197261"/>
            <a:ext cx="1246710" cy="287829"/>
          </a:xfrm>
          <a:prstGeom prst="rect">
            <a:avLst/>
          </a:prstGeom>
          <a:noFill/>
          <a:ln/>
        </p:spPr>
        <p:txBody>
          <a:bodyPr wrap="square" lIns="0" tIns="0" rIns="0" bIns="0" rtlCol="0" anchor="t"/>
          <a:lstStyle/>
          <a:p>
            <a:pPr marL="0" marR="0" lvl="0" indent="0" algn="l" defTabSz="457109" rtl="0" eaLnBrk="1" fontAlgn="auto" latinLnBrk="0" hangingPunct="1">
              <a:lnSpc>
                <a:spcPts val="1800"/>
              </a:lnSpc>
              <a:spcBef>
                <a:spcPts val="0"/>
              </a:spcBef>
              <a:spcAft>
                <a:spcPts val="0"/>
              </a:spcAft>
              <a:buClrTx/>
              <a:buSzTx/>
              <a:buFontTx/>
              <a:buNone/>
              <a:tabLst/>
              <a:defRPr/>
            </a:pPr>
            <a:r>
              <a:rPr kumimoji="0" lang="en-US" sz="1400" b="0" i="0" u="none" strike="noStrike" kern="0" cap="none" spc="-28" normalizeH="0" baseline="0" noProof="0">
                <a:ln>
                  <a:noFill/>
                </a:ln>
                <a:solidFill>
                  <a:srgbClr val="F5F5F5">
                    <a:alpha val="100000"/>
                  </a:srgbClr>
                </a:solidFill>
                <a:effectLst/>
                <a:uLnTx/>
                <a:uFillTx/>
                <a:latin typeface="Segoe UI Variable Display Regular" pitchFamily="34" charset="0"/>
                <a:ea typeface="Segoe UI Variable Display Regular" pitchFamily="34" charset="-122"/>
                <a:cs typeface="Segoe UI Variable Display Regular" pitchFamily="34" charset="-120"/>
              </a:rPr>
              <a:t>Design</a:t>
            </a:r>
            <a:endParaRPr kumimoji="0" lang="en-US" sz="1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8" name="Text 15">
            <a:extLst>
              <a:ext uri="{FF2B5EF4-FFF2-40B4-BE49-F238E27FC236}">
                <a16:creationId xmlns:a16="http://schemas.microsoft.com/office/drawing/2014/main" id="{7EC7B876-B0D1-77CC-5FA8-4399491828E9}"/>
              </a:ext>
            </a:extLst>
          </p:cNvPr>
          <p:cNvSpPr/>
          <p:nvPr/>
        </p:nvSpPr>
        <p:spPr>
          <a:xfrm>
            <a:off x="10579046" y="3682967"/>
            <a:ext cx="1246710" cy="287829"/>
          </a:xfrm>
          <a:prstGeom prst="rect">
            <a:avLst/>
          </a:prstGeom>
          <a:noFill/>
          <a:ln/>
        </p:spPr>
        <p:txBody>
          <a:bodyPr wrap="square" lIns="0" tIns="0" rIns="0" bIns="0" rtlCol="0" anchor="t"/>
          <a:lstStyle/>
          <a:p>
            <a:pPr marL="0" marR="0" lvl="0" indent="0" algn="l" defTabSz="457109" rtl="0" eaLnBrk="1" fontAlgn="auto" latinLnBrk="0" hangingPunct="1">
              <a:lnSpc>
                <a:spcPts val="1800"/>
              </a:lnSpc>
              <a:spcBef>
                <a:spcPts val="0"/>
              </a:spcBef>
              <a:spcAft>
                <a:spcPts val="0"/>
              </a:spcAft>
              <a:buClrTx/>
              <a:buSzTx/>
              <a:buFontTx/>
              <a:buNone/>
              <a:tabLst/>
              <a:defRPr/>
            </a:pPr>
            <a:r>
              <a:rPr kumimoji="0" lang="en-US" sz="1400" b="0" i="0" u="none" strike="noStrike" kern="0" cap="none" spc="-28" normalizeH="0" baseline="0" noProof="0">
                <a:ln>
                  <a:noFill/>
                </a:ln>
                <a:solidFill>
                  <a:srgbClr val="F5F5F5">
                    <a:alpha val="100000"/>
                  </a:srgbClr>
                </a:solidFill>
                <a:effectLst/>
                <a:uLnTx/>
                <a:uFillTx/>
                <a:latin typeface="Segoe UI Variable Display Regular" pitchFamily="34" charset="0"/>
                <a:ea typeface="Segoe UI Variable Display Regular" pitchFamily="34" charset="-122"/>
                <a:cs typeface="Segoe UI Variable Display Regular" pitchFamily="34" charset="-120"/>
              </a:rPr>
              <a:t>Research</a:t>
            </a:r>
            <a:endParaRPr kumimoji="0" lang="en-US" sz="1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9" name="Text 16">
            <a:extLst>
              <a:ext uri="{FF2B5EF4-FFF2-40B4-BE49-F238E27FC236}">
                <a16:creationId xmlns:a16="http://schemas.microsoft.com/office/drawing/2014/main" id="{0E4567E4-5A75-7A03-4046-5AAB4D38038A}"/>
              </a:ext>
            </a:extLst>
          </p:cNvPr>
          <p:cNvSpPr/>
          <p:nvPr/>
        </p:nvSpPr>
        <p:spPr>
          <a:xfrm>
            <a:off x="9385252" y="5801211"/>
            <a:ext cx="1246710" cy="287829"/>
          </a:xfrm>
          <a:prstGeom prst="rect">
            <a:avLst/>
          </a:prstGeom>
          <a:noFill/>
          <a:ln/>
        </p:spPr>
        <p:txBody>
          <a:bodyPr wrap="square" lIns="0" tIns="0" rIns="0" bIns="0" rtlCol="0" anchor="t"/>
          <a:lstStyle/>
          <a:p>
            <a:pPr marL="0" marR="0" lvl="0" indent="0" algn="l" defTabSz="457109" rtl="0" eaLnBrk="1" fontAlgn="auto" latinLnBrk="0" hangingPunct="1">
              <a:lnSpc>
                <a:spcPts val="1800"/>
              </a:lnSpc>
              <a:spcBef>
                <a:spcPts val="0"/>
              </a:spcBef>
              <a:spcAft>
                <a:spcPts val="0"/>
              </a:spcAft>
              <a:buClrTx/>
              <a:buSzTx/>
              <a:buFontTx/>
              <a:buNone/>
              <a:tabLst/>
              <a:defRPr/>
            </a:pPr>
            <a:r>
              <a:rPr kumimoji="0" lang="en-US" sz="1400" b="0" i="0" u="none" strike="noStrike" kern="0" cap="none" spc="-28" normalizeH="0" baseline="0" noProof="0">
                <a:ln>
                  <a:noFill/>
                </a:ln>
                <a:solidFill>
                  <a:srgbClr val="F5F5F5">
                    <a:alpha val="100000"/>
                  </a:srgbClr>
                </a:solidFill>
                <a:effectLst/>
                <a:uLnTx/>
                <a:uFillTx/>
                <a:latin typeface="Segoe UI Variable Display Regular" pitchFamily="34" charset="0"/>
                <a:ea typeface="Segoe UI Variable Display Regular" pitchFamily="34" charset="-122"/>
                <a:cs typeface="Segoe UI Variable Display Regular" pitchFamily="34" charset="-120"/>
              </a:rPr>
              <a:t>Documentation</a:t>
            </a:r>
            <a:endParaRPr kumimoji="0" lang="en-US" sz="1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0" name="Text 17">
            <a:extLst>
              <a:ext uri="{FF2B5EF4-FFF2-40B4-BE49-F238E27FC236}">
                <a16:creationId xmlns:a16="http://schemas.microsoft.com/office/drawing/2014/main" id="{1E660E50-5EF8-8AC1-5020-87B399264174}"/>
              </a:ext>
            </a:extLst>
          </p:cNvPr>
          <p:cNvSpPr/>
          <p:nvPr/>
        </p:nvSpPr>
        <p:spPr>
          <a:xfrm>
            <a:off x="831846" y="2629004"/>
            <a:ext cx="1246710" cy="287829"/>
          </a:xfrm>
          <a:prstGeom prst="rect">
            <a:avLst/>
          </a:prstGeom>
          <a:noFill/>
          <a:ln/>
        </p:spPr>
        <p:txBody>
          <a:bodyPr wrap="square" lIns="0" tIns="0" rIns="0" bIns="0" rtlCol="0" anchor="t"/>
          <a:lstStyle/>
          <a:p>
            <a:pPr marL="0" marR="0" lvl="0" indent="0" algn="l" defTabSz="457109" rtl="0" eaLnBrk="1" fontAlgn="auto" latinLnBrk="0" hangingPunct="1">
              <a:lnSpc>
                <a:spcPts val="1800"/>
              </a:lnSpc>
              <a:spcBef>
                <a:spcPts val="0"/>
              </a:spcBef>
              <a:spcAft>
                <a:spcPts val="0"/>
              </a:spcAft>
              <a:buClrTx/>
              <a:buSzTx/>
              <a:buFontTx/>
              <a:buNone/>
              <a:tabLst/>
              <a:defRPr/>
            </a:pPr>
            <a:r>
              <a:rPr kumimoji="0" lang="en-US" sz="1400" b="0" i="0" u="none" strike="noStrike" kern="0" cap="none" spc="-28" normalizeH="0" baseline="0" noProof="0">
                <a:ln>
                  <a:noFill/>
                </a:ln>
                <a:solidFill>
                  <a:srgbClr val="F5F5F5">
                    <a:alpha val="100000"/>
                  </a:srgbClr>
                </a:solidFill>
                <a:effectLst/>
                <a:uLnTx/>
                <a:uFillTx/>
                <a:latin typeface="Segoe UI Variable Display Regular" pitchFamily="34" charset="0"/>
                <a:ea typeface="Segoe UI Variable Display Regular" pitchFamily="34" charset="-122"/>
                <a:cs typeface="Segoe UI Variable Display Regular" pitchFamily="34" charset="-120"/>
              </a:rPr>
              <a:t>Architecture</a:t>
            </a:r>
            <a:endParaRPr kumimoji="0" lang="en-US" sz="1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1" name="Text 18">
            <a:extLst>
              <a:ext uri="{FF2B5EF4-FFF2-40B4-BE49-F238E27FC236}">
                <a16:creationId xmlns:a16="http://schemas.microsoft.com/office/drawing/2014/main" id="{569C7D03-38F0-1EA6-963F-D8DAA223CA7A}"/>
              </a:ext>
            </a:extLst>
          </p:cNvPr>
          <p:cNvSpPr/>
          <p:nvPr/>
        </p:nvSpPr>
        <p:spPr>
          <a:xfrm>
            <a:off x="9074104" y="4565502"/>
            <a:ext cx="1246710" cy="287829"/>
          </a:xfrm>
          <a:prstGeom prst="rect">
            <a:avLst/>
          </a:prstGeom>
          <a:noFill/>
          <a:ln/>
        </p:spPr>
        <p:txBody>
          <a:bodyPr wrap="square" lIns="0" tIns="0" rIns="0" bIns="0" rtlCol="0" anchor="t"/>
          <a:lstStyle/>
          <a:p>
            <a:pPr marL="0" marR="0" lvl="0" indent="0" algn="l" defTabSz="457109" rtl="0" eaLnBrk="1" fontAlgn="auto" latinLnBrk="0" hangingPunct="1">
              <a:lnSpc>
                <a:spcPts val="1800"/>
              </a:lnSpc>
              <a:spcBef>
                <a:spcPts val="0"/>
              </a:spcBef>
              <a:spcAft>
                <a:spcPts val="0"/>
              </a:spcAft>
              <a:buClrTx/>
              <a:buSzTx/>
              <a:buFontTx/>
              <a:buNone/>
              <a:tabLst/>
              <a:defRPr/>
            </a:pPr>
            <a:r>
              <a:rPr kumimoji="0" lang="en-US" sz="1400" b="0" i="0" u="none" strike="noStrike" kern="0" cap="none" spc="-28" normalizeH="0" baseline="0" noProof="0">
                <a:ln>
                  <a:noFill/>
                </a:ln>
                <a:solidFill>
                  <a:srgbClr val="F5F5F5">
                    <a:alpha val="100000"/>
                  </a:srgbClr>
                </a:solidFill>
                <a:effectLst/>
                <a:uLnTx/>
                <a:uFillTx/>
                <a:latin typeface="Segoe UI Variable Display Regular" pitchFamily="34" charset="0"/>
                <a:ea typeface="Segoe UI Variable Display Regular" pitchFamily="34" charset="-122"/>
                <a:cs typeface="Segoe UI Variable Display Regular" pitchFamily="34" charset="-120"/>
              </a:rPr>
              <a:t>Testing</a:t>
            </a:r>
            <a:endParaRPr kumimoji="0" lang="en-US" sz="1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2" name="Text 19">
            <a:extLst>
              <a:ext uri="{FF2B5EF4-FFF2-40B4-BE49-F238E27FC236}">
                <a16:creationId xmlns:a16="http://schemas.microsoft.com/office/drawing/2014/main" id="{99B482C6-94DE-5BC4-03E4-CE6384AED6A2}"/>
              </a:ext>
            </a:extLst>
          </p:cNvPr>
          <p:cNvSpPr/>
          <p:nvPr/>
        </p:nvSpPr>
        <p:spPr>
          <a:xfrm>
            <a:off x="1358894" y="5431372"/>
            <a:ext cx="1246710" cy="287829"/>
          </a:xfrm>
          <a:prstGeom prst="rect">
            <a:avLst/>
          </a:prstGeom>
          <a:noFill/>
          <a:ln/>
        </p:spPr>
        <p:txBody>
          <a:bodyPr wrap="square" lIns="0" tIns="0" rIns="0" bIns="0" rtlCol="0" anchor="t"/>
          <a:lstStyle/>
          <a:p>
            <a:pPr marL="0" marR="0" lvl="0" indent="0" algn="l" defTabSz="457109" rtl="0" eaLnBrk="1" fontAlgn="auto" latinLnBrk="0" hangingPunct="1">
              <a:lnSpc>
                <a:spcPts val="1800"/>
              </a:lnSpc>
              <a:spcBef>
                <a:spcPts val="0"/>
              </a:spcBef>
              <a:spcAft>
                <a:spcPts val="0"/>
              </a:spcAft>
              <a:buClrTx/>
              <a:buSzTx/>
              <a:buFontTx/>
              <a:buNone/>
              <a:tabLst/>
              <a:defRPr/>
            </a:pPr>
            <a:r>
              <a:rPr kumimoji="0" lang="en-US" sz="1400" b="0" i="0" u="none" strike="noStrike" kern="0" cap="none" spc="-28" normalizeH="0" baseline="0" noProof="0">
                <a:ln>
                  <a:noFill/>
                </a:ln>
                <a:solidFill>
                  <a:srgbClr val="F5F5F5">
                    <a:alpha val="100000"/>
                  </a:srgbClr>
                </a:solidFill>
                <a:effectLst/>
                <a:uLnTx/>
                <a:uFillTx/>
                <a:latin typeface="Segoe UI Variable Display Regular" pitchFamily="34" charset="0"/>
                <a:ea typeface="Segoe UI Variable Display Regular" pitchFamily="34" charset="-122"/>
                <a:cs typeface="Segoe UI Variable Display Regular" pitchFamily="34" charset="-120"/>
              </a:rPr>
              <a:t>Refactoring</a:t>
            </a:r>
            <a:endParaRPr kumimoji="0" lang="en-US" sz="1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3" name="Text 20">
            <a:extLst>
              <a:ext uri="{FF2B5EF4-FFF2-40B4-BE49-F238E27FC236}">
                <a16:creationId xmlns:a16="http://schemas.microsoft.com/office/drawing/2014/main" id="{BF0D1AC4-9D12-790B-508A-7D4362373DE1}"/>
              </a:ext>
            </a:extLst>
          </p:cNvPr>
          <p:cNvSpPr/>
          <p:nvPr/>
        </p:nvSpPr>
        <p:spPr>
          <a:xfrm>
            <a:off x="1898641" y="3943283"/>
            <a:ext cx="1246710" cy="287829"/>
          </a:xfrm>
          <a:prstGeom prst="rect">
            <a:avLst/>
          </a:prstGeom>
          <a:noFill/>
          <a:ln/>
        </p:spPr>
        <p:txBody>
          <a:bodyPr wrap="square" lIns="0" tIns="0" rIns="0" bIns="0" rtlCol="0" anchor="t"/>
          <a:lstStyle/>
          <a:p>
            <a:pPr marL="0" marR="0" lvl="0" indent="0" algn="l" defTabSz="457109" rtl="0" eaLnBrk="1" fontAlgn="auto" latinLnBrk="0" hangingPunct="1">
              <a:lnSpc>
                <a:spcPts val="1800"/>
              </a:lnSpc>
              <a:spcBef>
                <a:spcPts val="0"/>
              </a:spcBef>
              <a:spcAft>
                <a:spcPts val="0"/>
              </a:spcAft>
              <a:buClrTx/>
              <a:buSzTx/>
              <a:buFontTx/>
              <a:buNone/>
              <a:tabLst/>
              <a:defRPr/>
            </a:pPr>
            <a:r>
              <a:rPr kumimoji="0" lang="en-US" sz="1400" b="0" i="0" u="none" strike="noStrike" kern="0" cap="none" spc="-28" normalizeH="0" baseline="0" noProof="0">
                <a:ln>
                  <a:noFill/>
                </a:ln>
                <a:solidFill>
                  <a:srgbClr val="F5F5F5">
                    <a:alpha val="100000"/>
                  </a:srgbClr>
                </a:solidFill>
                <a:effectLst/>
                <a:uLnTx/>
                <a:uFillTx/>
                <a:latin typeface="Segoe UI Variable Display Regular" pitchFamily="34" charset="0"/>
                <a:ea typeface="Segoe UI Variable Display Regular" pitchFamily="34" charset="-122"/>
                <a:cs typeface="Segoe UI Variable Display Regular" pitchFamily="34" charset="-120"/>
              </a:rPr>
              <a:t>Planning</a:t>
            </a:r>
            <a:endParaRPr kumimoji="0" lang="en-US" sz="1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4" name="Text 21">
            <a:extLst>
              <a:ext uri="{FF2B5EF4-FFF2-40B4-BE49-F238E27FC236}">
                <a16:creationId xmlns:a16="http://schemas.microsoft.com/office/drawing/2014/main" id="{363FE22C-14A8-A433-C52A-0FF45E7FC838}"/>
              </a:ext>
            </a:extLst>
          </p:cNvPr>
          <p:cNvSpPr/>
          <p:nvPr/>
        </p:nvSpPr>
        <p:spPr>
          <a:xfrm>
            <a:off x="7556461" y="6051209"/>
            <a:ext cx="1246710" cy="287829"/>
          </a:xfrm>
          <a:prstGeom prst="rect">
            <a:avLst/>
          </a:prstGeom>
          <a:noFill/>
          <a:ln/>
        </p:spPr>
        <p:txBody>
          <a:bodyPr wrap="square" lIns="0" tIns="0" rIns="0" bIns="0" rtlCol="0" anchor="t"/>
          <a:lstStyle/>
          <a:p>
            <a:pPr marL="0" marR="0" lvl="0" indent="0" algn="l" defTabSz="457109" rtl="0" eaLnBrk="1" fontAlgn="auto" latinLnBrk="0" hangingPunct="1">
              <a:lnSpc>
                <a:spcPts val="1800"/>
              </a:lnSpc>
              <a:spcBef>
                <a:spcPts val="0"/>
              </a:spcBef>
              <a:spcAft>
                <a:spcPts val="0"/>
              </a:spcAft>
              <a:buClrTx/>
              <a:buSzTx/>
              <a:buFontTx/>
              <a:buNone/>
              <a:tabLst/>
              <a:defRPr/>
            </a:pPr>
            <a:r>
              <a:rPr kumimoji="0" lang="en-US" sz="1400" b="0" i="0" u="none" strike="noStrike" kern="0" cap="none" spc="-28" normalizeH="0" baseline="0" noProof="0">
                <a:ln>
                  <a:noFill/>
                </a:ln>
                <a:solidFill>
                  <a:srgbClr val="F5F5F5">
                    <a:alpha val="100000"/>
                  </a:srgbClr>
                </a:solidFill>
                <a:effectLst/>
                <a:uLnTx/>
                <a:uFillTx/>
                <a:latin typeface="Segoe UI Variable Display Regular" pitchFamily="34" charset="0"/>
                <a:ea typeface="Segoe UI Variable Display Regular" pitchFamily="34" charset="-122"/>
                <a:cs typeface="Segoe UI Variable Display Regular" pitchFamily="34" charset="-120"/>
              </a:rPr>
              <a:t>Bug fixing</a:t>
            </a:r>
            <a:endParaRPr kumimoji="0" lang="en-US" sz="1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nvGrpSpPr>
          <p:cNvPr id="68" name="Group 67">
            <a:extLst>
              <a:ext uri="{FF2B5EF4-FFF2-40B4-BE49-F238E27FC236}">
                <a16:creationId xmlns:a16="http://schemas.microsoft.com/office/drawing/2014/main" id="{A9D8484A-046E-F660-323F-1B60C0C1D9C8}"/>
              </a:ext>
            </a:extLst>
          </p:cNvPr>
          <p:cNvGrpSpPr/>
          <p:nvPr/>
        </p:nvGrpSpPr>
        <p:grpSpPr>
          <a:xfrm>
            <a:off x="4401805" y="5374374"/>
            <a:ext cx="549892" cy="723350"/>
            <a:chOff x="8804755" y="10749254"/>
            <a:chExt cx="1099928" cy="1446888"/>
          </a:xfrm>
        </p:grpSpPr>
        <p:pic>
          <p:nvPicPr>
            <p:cNvPr id="4" name="Image 1" descr=" ">
              <a:extLst>
                <a:ext uri="{FF2B5EF4-FFF2-40B4-BE49-F238E27FC236}">
                  <a16:creationId xmlns:a16="http://schemas.microsoft.com/office/drawing/2014/main" id="{A83BD619-8EF0-B41D-2415-BAAF3EE2052D}"/>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804755" y="10749254"/>
              <a:ext cx="1099928" cy="1446888"/>
            </a:xfrm>
            <a:prstGeom prst="rect">
              <a:avLst/>
            </a:prstGeom>
          </p:spPr>
        </p:pic>
        <p:sp>
          <p:nvSpPr>
            <p:cNvPr id="65" name="Shape 6">
              <a:extLst>
                <a:ext uri="{FF2B5EF4-FFF2-40B4-BE49-F238E27FC236}">
                  <a16:creationId xmlns:a16="http://schemas.microsoft.com/office/drawing/2014/main" id="{C518848C-39C3-7708-74F4-B6738C041B50}"/>
                </a:ext>
              </a:extLst>
            </p:cNvPr>
            <p:cNvSpPr/>
            <p:nvPr/>
          </p:nvSpPr>
          <p:spPr>
            <a:xfrm>
              <a:off x="9024726" y="11684691"/>
              <a:ext cx="177822" cy="177800"/>
            </a:xfrm>
            <a:prstGeom prst="ellipse">
              <a:avLst/>
            </a:prstGeom>
            <a:solidFill>
              <a:srgbClr val="F5F5F5">
                <a:alpha val="100000"/>
              </a:srgbClr>
            </a:solidFill>
            <a:ln/>
          </p:spPr>
          <p:txBody>
            <a:bodyPr/>
            <a:lstStyle/>
            <a:p>
              <a:pPr marL="0" marR="0" lvl="0" indent="0" algn="l" defTabSz="457109"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grpSp>
        <p:nvGrpSpPr>
          <p:cNvPr id="69" name="Group 68">
            <a:extLst>
              <a:ext uri="{FF2B5EF4-FFF2-40B4-BE49-F238E27FC236}">
                <a16:creationId xmlns:a16="http://schemas.microsoft.com/office/drawing/2014/main" id="{07B89944-DCE2-91EC-0C7D-6E088F12D3F1}"/>
              </a:ext>
            </a:extLst>
          </p:cNvPr>
          <p:cNvGrpSpPr/>
          <p:nvPr/>
        </p:nvGrpSpPr>
        <p:grpSpPr>
          <a:xfrm>
            <a:off x="7195976" y="5374135"/>
            <a:ext cx="574920" cy="687484"/>
            <a:chOff x="14393826" y="10748776"/>
            <a:chExt cx="1149990" cy="1375147"/>
          </a:xfrm>
        </p:grpSpPr>
        <p:pic>
          <p:nvPicPr>
            <p:cNvPr id="5" name="Image 2" descr=" ">
              <a:extLst>
                <a:ext uri="{FF2B5EF4-FFF2-40B4-BE49-F238E27FC236}">
                  <a16:creationId xmlns:a16="http://schemas.microsoft.com/office/drawing/2014/main" id="{5572D556-6278-6638-6CDB-96D6DD8AA167}"/>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4393826" y="10748776"/>
              <a:ext cx="1149990" cy="1375147"/>
            </a:xfrm>
            <a:prstGeom prst="rect">
              <a:avLst/>
            </a:prstGeom>
          </p:spPr>
        </p:pic>
        <p:sp>
          <p:nvSpPr>
            <p:cNvPr id="66" name="Shape 6">
              <a:extLst>
                <a:ext uri="{FF2B5EF4-FFF2-40B4-BE49-F238E27FC236}">
                  <a16:creationId xmlns:a16="http://schemas.microsoft.com/office/drawing/2014/main" id="{AABC8DED-2034-CEB4-44A9-ECA1E41C00BE}"/>
                </a:ext>
              </a:extLst>
            </p:cNvPr>
            <p:cNvSpPr/>
            <p:nvPr/>
          </p:nvSpPr>
          <p:spPr>
            <a:xfrm>
              <a:off x="14740690" y="11180347"/>
              <a:ext cx="177822" cy="177800"/>
            </a:xfrm>
            <a:prstGeom prst="ellipse">
              <a:avLst/>
            </a:prstGeom>
            <a:solidFill>
              <a:srgbClr val="F5F5F5">
                <a:alpha val="100000"/>
              </a:srgbClr>
            </a:solidFill>
            <a:ln/>
          </p:spPr>
          <p:txBody>
            <a:bodyPr/>
            <a:lstStyle/>
            <a:p>
              <a:pPr marL="0" marR="0" lvl="0" indent="0" algn="l" defTabSz="457109"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grpSp>
        <p:nvGrpSpPr>
          <p:cNvPr id="67" name="Group 66">
            <a:extLst>
              <a:ext uri="{FF2B5EF4-FFF2-40B4-BE49-F238E27FC236}">
                <a16:creationId xmlns:a16="http://schemas.microsoft.com/office/drawing/2014/main" id="{03B63BB4-A590-A627-F5F5-38BFC0DC7DB0}"/>
              </a:ext>
            </a:extLst>
          </p:cNvPr>
          <p:cNvGrpSpPr/>
          <p:nvPr/>
        </p:nvGrpSpPr>
        <p:grpSpPr>
          <a:xfrm>
            <a:off x="7776404" y="2406527"/>
            <a:ext cx="2516677" cy="837618"/>
            <a:chOff x="15554834" y="4812788"/>
            <a:chExt cx="5034010" cy="1675454"/>
          </a:xfrm>
        </p:grpSpPr>
        <p:sp>
          <p:nvSpPr>
            <p:cNvPr id="35" name="Text 22">
              <a:extLst>
                <a:ext uri="{FF2B5EF4-FFF2-40B4-BE49-F238E27FC236}">
                  <a16:creationId xmlns:a16="http://schemas.microsoft.com/office/drawing/2014/main" id="{8143E5E5-5EDC-0A9F-F89C-18CAC784ED01}"/>
                </a:ext>
              </a:extLst>
            </p:cNvPr>
            <p:cNvSpPr/>
            <p:nvPr/>
          </p:nvSpPr>
          <p:spPr>
            <a:xfrm>
              <a:off x="17040868" y="4812788"/>
              <a:ext cx="3547976" cy="626533"/>
            </a:xfrm>
            <a:prstGeom prst="rect">
              <a:avLst/>
            </a:prstGeom>
            <a:noFill/>
            <a:ln/>
          </p:spPr>
          <p:txBody>
            <a:bodyPr wrap="square" lIns="0" tIns="0" rIns="0" bIns="0" rtlCol="0" anchor="t"/>
            <a:lstStyle/>
            <a:p>
              <a:pPr marL="0" marR="0" lvl="0" indent="0" algn="l" defTabSz="457109" rtl="0" eaLnBrk="1" fontAlgn="auto" latinLnBrk="0" hangingPunct="1">
                <a:lnSpc>
                  <a:spcPts val="1800"/>
                </a:lnSpc>
                <a:spcBef>
                  <a:spcPts val="0"/>
                </a:spcBef>
                <a:spcAft>
                  <a:spcPts val="0"/>
                </a:spcAft>
                <a:buClrTx/>
                <a:buSzTx/>
                <a:buFontTx/>
                <a:buNone/>
                <a:tabLst/>
                <a:defRPr/>
              </a:pPr>
              <a:r>
                <a:rPr kumimoji="0" lang="en-US" sz="2000" b="1" i="0" u="none" strike="noStrike" kern="0" cap="none" spc="-40" normalizeH="0" baseline="0" noProof="0">
                  <a:ln>
                    <a:noFill/>
                  </a:ln>
                  <a:solidFill>
                    <a:srgbClr val="FFFFFE"/>
                  </a:solidFill>
                  <a:effectLst/>
                  <a:uLnTx/>
                  <a:uFillTx/>
                  <a:latin typeface="Segoe UI Variable Display" pitchFamily="2" charset="0"/>
                  <a:ea typeface="Segoe UI Variable Display Bold" pitchFamily="34" charset="-122"/>
                  <a:cs typeface="Segoe UI Variable Display Bold" pitchFamily="34" charset="-120"/>
                </a:rPr>
                <a:t>Coding</a:t>
              </a:r>
              <a:endParaRPr kumimoji="0" lang="en-US" sz="2000" b="1" i="0" u="none" strike="noStrike" kern="1200" cap="none" spc="0" normalizeH="0" baseline="0" noProof="0">
                <a:ln>
                  <a:noFill/>
                </a:ln>
                <a:solidFill>
                  <a:srgbClr val="FFFFFE"/>
                </a:solidFill>
                <a:effectLst/>
                <a:uLnTx/>
                <a:uFillTx/>
                <a:latin typeface="Segoe UI Variable Display" pitchFamily="2" charset="0"/>
                <a:ea typeface="+mn-ea"/>
                <a:cs typeface="+mn-cs"/>
              </a:endParaRPr>
            </a:p>
          </p:txBody>
        </p:sp>
        <p:grpSp>
          <p:nvGrpSpPr>
            <p:cNvPr id="61" name="Group 60">
              <a:extLst>
                <a:ext uri="{FF2B5EF4-FFF2-40B4-BE49-F238E27FC236}">
                  <a16:creationId xmlns:a16="http://schemas.microsoft.com/office/drawing/2014/main" id="{6C87463C-A2F2-6AC4-0C81-6A63402E91C0}"/>
                </a:ext>
              </a:extLst>
            </p:cNvPr>
            <p:cNvGrpSpPr/>
            <p:nvPr/>
          </p:nvGrpSpPr>
          <p:grpSpPr>
            <a:xfrm rot="7605846">
              <a:off x="15235134" y="5143538"/>
              <a:ext cx="1664404" cy="1025004"/>
              <a:chOff x="7422620" y="5045368"/>
              <a:chExt cx="1664404" cy="1025004"/>
            </a:xfrm>
          </p:grpSpPr>
          <p:pic>
            <p:nvPicPr>
              <p:cNvPr id="62" name="Image 4" descr=" ">
                <a:extLst>
                  <a:ext uri="{FF2B5EF4-FFF2-40B4-BE49-F238E27FC236}">
                    <a16:creationId xmlns:a16="http://schemas.microsoft.com/office/drawing/2014/main" id="{C40FB33F-C929-F728-1357-5934FEE99FA3}"/>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rot="21156700">
                <a:off x="7422620" y="5045368"/>
                <a:ext cx="1664404" cy="1025004"/>
              </a:xfrm>
              <a:prstGeom prst="rect">
                <a:avLst/>
              </a:prstGeom>
            </p:spPr>
          </p:pic>
          <p:sp>
            <p:nvSpPr>
              <p:cNvPr id="63" name="Shape 10">
                <a:extLst>
                  <a:ext uri="{FF2B5EF4-FFF2-40B4-BE49-F238E27FC236}">
                    <a16:creationId xmlns:a16="http://schemas.microsoft.com/office/drawing/2014/main" id="{63DC71AF-8E83-9D7F-DF55-2D1793AE7255}"/>
                  </a:ext>
                </a:extLst>
              </p:cNvPr>
              <p:cNvSpPr/>
              <p:nvPr/>
            </p:nvSpPr>
            <p:spPr>
              <a:xfrm rot="20810152">
                <a:off x="8060893" y="5430529"/>
                <a:ext cx="177822" cy="177800"/>
              </a:xfrm>
              <a:prstGeom prst="ellipse">
                <a:avLst/>
              </a:prstGeom>
              <a:solidFill>
                <a:srgbClr val="F5F5F5">
                  <a:alpha val="100000"/>
                </a:srgbClr>
              </a:solidFill>
              <a:ln/>
            </p:spPr>
            <p:txBody>
              <a:bodyPr/>
              <a:lstStyle/>
              <a:p>
                <a:pPr marL="0" marR="0" lvl="0" indent="0" algn="l" defTabSz="457109"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grpSp>
      <p:pic>
        <p:nvPicPr>
          <p:cNvPr id="50" name="Picture 49" descr="A blue circle with black background&#10;&#10;AI-generated content may be incorrect.">
            <a:extLst>
              <a:ext uri="{FF2B5EF4-FFF2-40B4-BE49-F238E27FC236}">
                <a16:creationId xmlns:a16="http://schemas.microsoft.com/office/drawing/2014/main" id="{02AA656D-FF57-263D-1770-F7C75FA014C0}"/>
              </a:ext>
            </a:extLst>
          </p:cNvPr>
          <p:cNvPicPr>
            <a:picLocks noChangeAspect="1"/>
          </p:cNvPicPr>
          <p:nvPr/>
        </p:nvPicPr>
        <p:blipFill>
          <a:blip r:embed="rId17">
            <a:extLst>
              <a:ext uri="{BEBA8EAE-BF5A-486C-A8C5-ECC9F3942E4B}">
                <a14:imgProps xmlns:a14="http://schemas.microsoft.com/office/drawing/2010/main">
                  <a14:imgLayer r:embed="rId18">
                    <a14:imgEffect>
                      <a14:brightnessContrast bright="100000"/>
                    </a14:imgEffect>
                  </a14:imgLayer>
                </a14:imgProps>
              </a:ext>
            </a:extLst>
          </a:blip>
          <a:stretch>
            <a:fillRect/>
          </a:stretch>
        </p:blipFill>
        <p:spPr>
          <a:xfrm>
            <a:off x="5016985" y="2917550"/>
            <a:ext cx="2082138" cy="2082138"/>
          </a:xfrm>
          <a:prstGeom prst="rect">
            <a:avLst/>
          </a:prstGeom>
        </p:spPr>
      </p:pic>
      <p:sp>
        <p:nvSpPr>
          <p:cNvPr id="15" name="Text 14">
            <a:extLst>
              <a:ext uri="{FF2B5EF4-FFF2-40B4-BE49-F238E27FC236}">
                <a16:creationId xmlns:a16="http://schemas.microsoft.com/office/drawing/2014/main" id="{977F2C98-234F-3B81-4AA8-128E1054DA98}"/>
              </a:ext>
            </a:extLst>
          </p:cNvPr>
          <p:cNvSpPr/>
          <p:nvPr/>
        </p:nvSpPr>
        <p:spPr>
          <a:xfrm>
            <a:off x="4592468" y="1612663"/>
            <a:ext cx="912730" cy="287829"/>
          </a:xfrm>
          <a:prstGeom prst="rect">
            <a:avLst/>
          </a:prstGeom>
          <a:noFill/>
          <a:ln/>
        </p:spPr>
        <p:txBody>
          <a:bodyPr wrap="square" lIns="0" tIns="0" rIns="0" bIns="0" rtlCol="0" anchor="t"/>
          <a:lstStyle/>
          <a:p>
            <a:pPr marL="0" marR="0" lvl="0" indent="0" algn="l" defTabSz="457109" rtl="0" eaLnBrk="1" fontAlgn="auto" latinLnBrk="0" hangingPunct="1">
              <a:lnSpc>
                <a:spcPts val="1800"/>
              </a:lnSpc>
              <a:spcBef>
                <a:spcPts val="0"/>
              </a:spcBef>
              <a:spcAft>
                <a:spcPts val="0"/>
              </a:spcAft>
              <a:buClrTx/>
              <a:buSzTx/>
              <a:buFontTx/>
              <a:buNone/>
              <a:tabLst/>
              <a:defRPr/>
            </a:pPr>
            <a:r>
              <a:rPr kumimoji="0" lang="en-US" sz="1400" b="0" i="0" u="none" strike="noStrike" kern="0" cap="none" spc="-28" normalizeH="0" baseline="0" noProof="0">
                <a:ln>
                  <a:noFill/>
                </a:ln>
                <a:solidFill>
                  <a:srgbClr val="F5F5F5">
                    <a:alpha val="100000"/>
                  </a:srgbClr>
                </a:solidFill>
                <a:effectLst/>
                <a:uLnTx/>
                <a:uFillTx/>
                <a:latin typeface="Segoe UI Variable Display Regular"/>
                <a:ea typeface="+mn-ea"/>
                <a:cs typeface="+mn-cs"/>
              </a:rPr>
              <a:t>Deploying</a:t>
            </a:r>
            <a:endParaRPr kumimoji="0" lang="en-US" sz="1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nvGrpSpPr>
          <p:cNvPr id="24" name="Group 23">
            <a:extLst>
              <a:ext uri="{FF2B5EF4-FFF2-40B4-BE49-F238E27FC236}">
                <a16:creationId xmlns:a16="http://schemas.microsoft.com/office/drawing/2014/main" id="{E0AE8C12-D093-407C-C951-FE4A97BC038D}"/>
              </a:ext>
            </a:extLst>
          </p:cNvPr>
          <p:cNvGrpSpPr/>
          <p:nvPr/>
        </p:nvGrpSpPr>
        <p:grpSpPr>
          <a:xfrm rot="989120">
            <a:off x="5355580" y="1860135"/>
            <a:ext cx="399081" cy="368306"/>
            <a:chOff x="7538144" y="4840548"/>
            <a:chExt cx="1664404" cy="1025004"/>
          </a:xfrm>
        </p:grpSpPr>
        <p:pic>
          <p:nvPicPr>
            <p:cNvPr id="22" name="Image 4" descr=" ">
              <a:extLst>
                <a:ext uri="{FF2B5EF4-FFF2-40B4-BE49-F238E27FC236}">
                  <a16:creationId xmlns:a16="http://schemas.microsoft.com/office/drawing/2014/main" id="{2DE79FEC-3399-6815-41C6-E6D54ADEA3C9}"/>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538144" y="4840548"/>
              <a:ext cx="1664404" cy="1025004"/>
            </a:xfrm>
            <a:prstGeom prst="rect">
              <a:avLst/>
            </a:prstGeom>
          </p:spPr>
        </p:pic>
        <p:sp>
          <p:nvSpPr>
            <p:cNvPr id="23" name="Shape 10">
              <a:extLst>
                <a:ext uri="{FF2B5EF4-FFF2-40B4-BE49-F238E27FC236}">
                  <a16:creationId xmlns:a16="http://schemas.microsoft.com/office/drawing/2014/main" id="{799EA1D0-DB7E-A9A3-D762-BECAD3771955}"/>
                </a:ext>
              </a:extLst>
            </p:cNvPr>
            <p:cNvSpPr/>
            <p:nvPr/>
          </p:nvSpPr>
          <p:spPr>
            <a:xfrm>
              <a:off x="8078210" y="5130800"/>
              <a:ext cx="177822" cy="177800"/>
            </a:xfrm>
            <a:prstGeom prst="ellipse">
              <a:avLst/>
            </a:prstGeom>
            <a:solidFill>
              <a:srgbClr val="F5F5F5">
                <a:alpha val="100000"/>
              </a:srgbClr>
            </a:solidFill>
            <a:ln/>
          </p:spPr>
          <p:txBody>
            <a:bodyPr/>
            <a:lstStyle/>
            <a:p>
              <a:pPr marL="0" marR="0" lvl="0" indent="0" algn="l" defTabSz="457109"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pic>
        <p:nvPicPr>
          <p:cNvPr id="1026" name="Picture 2" descr="Github Copilot logo in PNG SVG Vector format - Free Download">
            <a:extLst>
              <a:ext uri="{FF2B5EF4-FFF2-40B4-BE49-F238E27FC236}">
                <a16:creationId xmlns:a16="http://schemas.microsoft.com/office/drawing/2014/main" id="{FA09C9E6-338D-97FA-5898-17EA8DC35FFC}"/>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5285354" y="3349743"/>
            <a:ext cx="1531581" cy="12441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5820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250"/>
                                        <p:tgtEl>
                                          <p:spTgt spid="42"/>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250"/>
                                        <p:tgtEl>
                                          <p:spTgt spid="27"/>
                                        </p:tgtEl>
                                      </p:cBhvr>
                                    </p:animEffect>
                                  </p:childTnLst>
                                </p:cTn>
                              </p:par>
                            </p:childTnLst>
                          </p:cTn>
                        </p:par>
                        <p:par>
                          <p:cTn id="11" fill="hold">
                            <p:stCondLst>
                              <p:cond delay="750"/>
                            </p:stCondLst>
                            <p:childTnLst>
                              <p:par>
                                <p:cTn id="12" presetID="10" presetClass="entr" presetSubtype="0" fill="hold" nodeType="afterEffect">
                                  <p:stCondLst>
                                    <p:cond delay="0"/>
                                  </p:stCondLst>
                                  <p:childTnLst>
                                    <p:set>
                                      <p:cBhvr>
                                        <p:cTn id="13" dur="1" fill="hold">
                                          <p:stCondLst>
                                            <p:cond delay="0"/>
                                          </p:stCondLst>
                                        </p:cTn>
                                        <p:tgtEl>
                                          <p:spTgt spid="44"/>
                                        </p:tgtEl>
                                        <p:attrNameLst>
                                          <p:attrName>style.visibility</p:attrName>
                                        </p:attrNameLst>
                                      </p:cBhvr>
                                      <p:to>
                                        <p:strVal val="visible"/>
                                      </p:to>
                                    </p:set>
                                    <p:animEffect transition="in" filter="fade">
                                      <p:cBhvr>
                                        <p:cTn id="14" dur="250"/>
                                        <p:tgtEl>
                                          <p:spTgt spid="44"/>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30"/>
                                        </p:tgtEl>
                                        <p:attrNameLst>
                                          <p:attrName>style.visibility</p:attrName>
                                        </p:attrNameLst>
                                      </p:cBhvr>
                                      <p:to>
                                        <p:strVal val="visible"/>
                                      </p:to>
                                    </p:set>
                                    <p:animEffect transition="in" filter="fade">
                                      <p:cBhvr>
                                        <p:cTn id="17" dur="250"/>
                                        <p:tgtEl>
                                          <p:spTgt spid="30"/>
                                        </p:tgtEl>
                                      </p:cBhvr>
                                    </p:animEffect>
                                  </p:childTnLst>
                                </p:cTn>
                              </p:par>
                            </p:childTnLst>
                          </p:cTn>
                        </p:par>
                        <p:par>
                          <p:cTn id="18" fill="hold">
                            <p:stCondLst>
                              <p:cond delay="1000"/>
                            </p:stCondLst>
                            <p:childTnLst>
                              <p:par>
                                <p:cTn id="19" presetID="10" presetClass="entr" presetSubtype="0" fill="hold" nodeType="afterEffect">
                                  <p:stCondLst>
                                    <p:cond delay="0"/>
                                  </p:stCondLst>
                                  <p:childTnLst>
                                    <p:set>
                                      <p:cBhvr>
                                        <p:cTn id="20" dur="1" fill="hold">
                                          <p:stCondLst>
                                            <p:cond delay="0"/>
                                          </p:stCondLst>
                                        </p:cTn>
                                        <p:tgtEl>
                                          <p:spTgt spid="45"/>
                                        </p:tgtEl>
                                        <p:attrNameLst>
                                          <p:attrName>style.visibility</p:attrName>
                                        </p:attrNameLst>
                                      </p:cBhvr>
                                      <p:to>
                                        <p:strVal val="visible"/>
                                      </p:to>
                                    </p:set>
                                    <p:animEffect transition="in" filter="fade">
                                      <p:cBhvr>
                                        <p:cTn id="21" dur="250"/>
                                        <p:tgtEl>
                                          <p:spTgt spid="4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3"/>
                                        </p:tgtEl>
                                        <p:attrNameLst>
                                          <p:attrName>style.visibility</p:attrName>
                                        </p:attrNameLst>
                                      </p:cBhvr>
                                      <p:to>
                                        <p:strVal val="visible"/>
                                      </p:to>
                                    </p:set>
                                    <p:animEffect transition="in" filter="fade">
                                      <p:cBhvr>
                                        <p:cTn id="24" dur="250"/>
                                        <p:tgtEl>
                                          <p:spTgt spid="33"/>
                                        </p:tgtEl>
                                      </p:cBhvr>
                                    </p:animEffect>
                                  </p:childTnLst>
                                </p:cTn>
                              </p:par>
                            </p:childTnLst>
                          </p:cTn>
                        </p:par>
                        <p:par>
                          <p:cTn id="25" fill="hold">
                            <p:stCondLst>
                              <p:cond delay="1250"/>
                            </p:stCondLst>
                            <p:childTnLst>
                              <p:par>
                                <p:cTn id="26" presetID="10" presetClass="entr" presetSubtype="0" fill="hold" nodeType="afterEffect">
                                  <p:stCondLst>
                                    <p:cond delay="0"/>
                                  </p:stCondLst>
                                  <p:childTnLst>
                                    <p:set>
                                      <p:cBhvr>
                                        <p:cTn id="27" dur="1" fill="hold">
                                          <p:stCondLst>
                                            <p:cond delay="0"/>
                                          </p:stCondLst>
                                        </p:cTn>
                                        <p:tgtEl>
                                          <p:spTgt spid="73"/>
                                        </p:tgtEl>
                                        <p:attrNameLst>
                                          <p:attrName>style.visibility</p:attrName>
                                        </p:attrNameLst>
                                      </p:cBhvr>
                                      <p:to>
                                        <p:strVal val="visible"/>
                                      </p:to>
                                    </p:set>
                                    <p:animEffect transition="in" filter="fade">
                                      <p:cBhvr>
                                        <p:cTn id="28" dur="250"/>
                                        <p:tgtEl>
                                          <p:spTgt spid="73"/>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2"/>
                                        </p:tgtEl>
                                        <p:attrNameLst>
                                          <p:attrName>style.visibility</p:attrName>
                                        </p:attrNameLst>
                                      </p:cBhvr>
                                      <p:to>
                                        <p:strVal val="visible"/>
                                      </p:to>
                                    </p:set>
                                    <p:animEffect transition="in" filter="fade">
                                      <p:cBhvr>
                                        <p:cTn id="31" dur="250"/>
                                        <p:tgtEl>
                                          <p:spTgt spid="32"/>
                                        </p:tgtEl>
                                      </p:cBhvr>
                                    </p:animEffect>
                                  </p:childTnLst>
                                </p:cTn>
                              </p:par>
                            </p:childTnLst>
                          </p:cTn>
                        </p:par>
                        <p:par>
                          <p:cTn id="32" fill="hold">
                            <p:stCondLst>
                              <p:cond delay="1500"/>
                            </p:stCondLst>
                            <p:childTnLst>
                              <p:par>
                                <p:cTn id="33" presetID="10" presetClass="entr" presetSubtype="0" fill="hold" nodeType="afterEffect">
                                  <p:stCondLst>
                                    <p:cond delay="0"/>
                                  </p:stCondLst>
                                  <p:childTnLst>
                                    <p:set>
                                      <p:cBhvr>
                                        <p:cTn id="34" dur="1" fill="hold">
                                          <p:stCondLst>
                                            <p:cond delay="0"/>
                                          </p:stCondLst>
                                        </p:cTn>
                                        <p:tgtEl>
                                          <p:spTgt spid="68"/>
                                        </p:tgtEl>
                                        <p:attrNameLst>
                                          <p:attrName>style.visibility</p:attrName>
                                        </p:attrNameLst>
                                      </p:cBhvr>
                                      <p:to>
                                        <p:strVal val="visible"/>
                                      </p:to>
                                    </p:set>
                                    <p:animEffect transition="in" filter="fade">
                                      <p:cBhvr>
                                        <p:cTn id="35" dur="250"/>
                                        <p:tgtEl>
                                          <p:spTgt spid="68"/>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fade">
                                      <p:cBhvr>
                                        <p:cTn id="38" dur="250"/>
                                        <p:tgtEl>
                                          <p:spTgt spid="11"/>
                                        </p:tgtEl>
                                      </p:cBhvr>
                                    </p:animEffect>
                                  </p:childTnLst>
                                </p:cTn>
                              </p:par>
                            </p:childTnLst>
                          </p:cTn>
                        </p:par>
                        <p:par>
                          <p:cTn id="39" fill="hold">
                            <p:stCondLst>
                              <p:cond delay="1750"/>
                            </p:stCondLst>
                            <p:childTnLst>
                              <p:par>
                                <p:cTn id="40" presetID="10" presetClass="entr" presetSubtype="0" fill="hold" nodeType="afterEffect">
                                  <p:stCondLst>
                                    <p:cond delay="0"/>
                                  </p:stCondLst>
                                  <p:childTnLst>
                                    <p:set>
                                      <p:cBhvr>
                                        <p:cTn id="41" dur="1" fill="hold">
                                          <p:stCondLst>
                                            <p:cond delay="0"/>
                                          </p:stCondLst>
                                        </p:cTn>
                                        <p:tgtEl>
                                          <p:spTgt spid="69"/>
                                        </p:tgtEl>
                                        <p:attrNameLst>
                                          <p:attrName>style.visibility</p:attrName>
                                        </p:attrNameLst>
                                      </p:cBhvr>
                                      <p:to>
                                        <p:strVal val="visible"/>
                                      </p:to>
                                    </p:set>
                                    <p:animEffect transition="in" filter="fade">
                                      <p:cBhvr>
                                        <p:cTn id="42" dur="250"/>
                                        <p:tgtEl>
                                          <p:spTgt spid="69"/>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34"/>
                                        </p:tgtEl>
                                        <p:attrNameLst>
                                          <p:attrName>style.visibility</p:attrName>
                                        </p:attrNameLst>
                                      </p:cBhvr>
                                      <p:to>
                                        <p:strVal val="visible"/>
                                      </p:to>
                                    </p:set>
                                    <p:animEffect transition="in" filter="fade">
                                      <p:cBhvr>
                                        <p:cTn id="45" dur="250"/>
                                        <p:tgtEl>
                                          <p:spTgt spid="34"/>
                                        </p:tgtEl>
                                      </p:cBhvr>
                                    </p:animEffect>
                                  </p:childTnLst>
                                </p:cTn>
                              </p:par>
                            </p:childTnLst>
                          </p:cTn>
                        </p:par>
                        <p:par>
                          <p:cTn id="46" fill="hold">
                            <p:stCondLst>
                              <p:cond delay="2000"/>
                            </p:stCondLst>
                            <p:childTnLst>
                              <p:par>
                                <p:cTn id="47" presetID="10" presetClass="entr" presetSubtype="0" fill="hold" nodeType="afterEffect">
                                  <p:stCondLst>
                                    <p:cond delay="0"/>
                                  </p:stCondLst>
                                  <p:childTnLst>
                                    <p:set>
                                      <p:cBhvr>
                                        <p:cTn id="48" dur="1" fill="hold">
                                          <p:stCondLst>
                                            <p:cond delay="0"/>
                                          </p:stCondLst>
                                        </p:cTn>
                                        <p:tgtEl>
                                          <p:spTgt spid="70"/>
                                        </p:tgtEl>
                                        <p:attrNameLst>
                                          <p:attrName>style.visibility</p:attrName>
                                        </p:attrNameLst>
                                      </p:cBhvr>
                                      <p:to>
                                        <p:strVal val="visible"/>
                                      </p:to>
                                    </p:set>
                                    <p:animEffect transition="in" filter="fade">
                                      <p:cBhvr>
                                        <p:cTn id="49" dur="250"/>
                                        <p:tgtEl>
                                          <p:spTgt spid="70"/>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9"/>
                                        </p:tgtEl>
                                        <p:attrNameLst>
                                          <p:attrName>style.visibility</p:attrName>
                                        </p:attrNameLst>
                                      </p:cBhvr>
                                      <p:to>
                                        <p:strVal val="visible"/>
                                      </p:to>
                                    </p:set>
                                    <p:animEffect transition="in" filter="fade">
                                      <p:cBhvr>
                                        <p:cTn id="52" dur="250"/>
                                        <p:tgtEl>
                                          <p:spTgt spid="29"/>
                                        </p:tgtEl>
                                      </p:cBhvr>
                                    </p:animEffect>
                                  </p:childTnLst>
                                </p:cTn>
                              </p:par>
                            </p:childTnLst>
                          </p:cTn>
                        </p:par>
                        <p:par>
                          <p:cTn id="53" fill="hold">
                            <p:stCondLst>
                              <p:cond delay="2250"/>
                            </p:stCondLst>
                            <p:childTnLst>
                              <p:par>
                                <p:cTn id="54" presetID="10" presetClass="entr" presetSubtype="0" fill="hold" nodeType="afterEffect">
                                  <p:stCondLst>
                                    <p:cond delay="0"/>
                                  </p:stCondLst>
                                  <p:childTnLst>
                                    <p:set>
                                      <p:cBhvr>
                                        <p:cTn id="55" dur="1" fill="hold">
                                          <p:stCondLst>
                                            <p:cond delay="0"/>
                                          </p:stCondLst>
                                        </p:cTn>
                                        <p:tgtEl>
                                          <p:spTgt spid="71"/>
                                        </p:tgtEl>
                                        <p:attrNameLst>
                                          <p:attrName>style.visibility</p:attrName>
                                        </p:attrNameLst>
                                      </p:cBhvr>
                                      <p:to>
                                        <p:strVal val="visible"/>
                                      </p:to>
                                    </p:set>
                                    <p:animEffect transition="in" filter="fade">
                                      <p:cBhvr>
                                        <p:cTn id="56" dur="250"/>
                                        <p:tgtEl>
                                          <p:spTgt spid="71"/>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31"/>
                                        </p:tgtEl>
                                        <p:attrNameLst>
                                          <p:attrName>style.visibility</p:attrName>
                                        </p:attrNameLst>
                                      </p:cBhvr>
                                      <p:to>
                                        <p:strVal val="visible"/>
                                      </p:to>
                                    </p:set>
                                    <p:animEffect transition="in" filter="fade">
                                      <p:cBhvr>
                                        <p:cTn id="59" dur="250"/>
                                        <p:tgtEl>
                                          <p:spTgt spid="31"/>
                                        </p:tgtEl>
                                      </p:cBhvr>
                                    </p:animEffect>
                                  </p:childTnLst>
                                </p:cTn>
                              </p:par>
                            </p:childTnLst>
                          </p:cTn>
                        </p:par>
                        <p:par>
                          <p:cTn id="60" fill="hold">
                            <p:stCondLst>
                              <p:cond delay="2500"/>
                            </p:stCondLst>
                            <p:childTnLst>
                              <p:par>
                                <p:cTn id="61" presetID="10" presetClass="entr" presetSubtype="0" fill="hold" nodeType="afterEffect">
                                  <p:stCondLst>
                                    <p:cond delay="0"/>
                                  </p:stCondLst>
                                  <p:childTnLst>
                                    <p:set>
                                      <p:cBhvr>
                                        <p:cTn id="62" dur="1" fill="hold">
                                          <p:stCondLst>
                                            <p:cond delay="0"/>
                                          </p:stCondLst>
                                        </p:cTn>
                                        <p:tgtEl>
                                          <p:spTgt spid="72"/>
                                        </p:tgtEl>
                                        <p:attrNameLst>
                                          <p:attrName>style.visibility</p:attrName>
                                        </p:attrNameLst>
                                      </p:cBhvr>
                                      <p:to>
                                        <p:strVal val="visible"/>
                                      </p:to>
                                    </p:set>
                                    <p:animEffect transition="in" filter="fade">
                                      <p:cBhvr>
                                        <p:cTn id="63" dur="250"/>
                                        <p:tgtEl>
                                          <p:spTgt spid="72"/>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28"/>
                                        </p:tgtEl>
                                        <p:attrNameLst>
                                          <p:attrName>style.visibility</p:attrName>
                                        </p:attrNameLst>
                                      </p:cBhvr>
                                      <p:to>
                                        <p:strVal val="visible"/>
                                      </p:to>
                                    </p:set>
                                    <p:animEffect transition="in" filter="fade">
                                      <p:cBhvr>
                                        <p:cTn id="66" dur="250"/>
                                        <p:tgtEl>
                                          <p:spTgt spid="28"/>
                                        </p:tgtEl>
                                      </p:cBhvr>
                                    </p:animEffect>
                                  </p:childTnLst>
                                </p:cTn>
                              </p:par>
                            </p:childTnLst>
                          </p:cTn>
                        </p:par>
                        <p:par>
                          <p:cTn id="67" fill="hold">
                            <p:stCondLst>
                              <p:cond delay="2750"/>
                            </p:stCondLst>
                            <p:childTnLst>
                              <p:par>
                                <p:cTn id="68" presetID="10" presetClass="entr" presetSubtype="0" fill="hold" nodeType="afterEffect">
                                  <p:stCondLst>
                                    <p:cond delay="250"/>
                                  </p:stCondLst>
                                  <p:childTnLst>
                                    <p:set>
                                      <p:cBhvr>
                                        <p:cTn id="69" dur="1" fill="hold">
                                          <p:stCondLst>
                                            <p:cond delay="0"/>
                                          </p:stCondLst>
                                        </p:cTn>
                                        <p:tgtEl>
                                          <p:spTgt spid="67"/>
                                        </p:tgtEl>
                                        <p:attrNameLst>
                                          <p:attrName>style.visibility</p:attrName>
                                        </p:attrNameLst>
                                      </p:cBhvr>
                                      <p:to>
                                        <p:strVal val="visible"/>
                                      </p:to>
                                    </p:set>
                                    <p:animEffect transition="in" filter="fade">
                                      <p:cBhvr>
                                        <p:cTn id="70" dur="250"/>
                                        <p:tgtEl>
                                          <p:spTgt spid="67"/>
                                        </p:tgtEl>
                                      </p:cBhvr>
                                    </p:animEffect>
                                  </p:childTnLst>
                                </p:cTn>
                              </p:par>
                              <p:par>
                                <p:cTn id="71" presetID="10" presetClass="entr" presetSubtype="0" fill="hold" grpId="0" nodeType="withEffect">
                                  <p:stCondLst>
                                    <p:cond delay="500"/>
                                  </p:stCondLst>
                                  <p:childTnLst>
                                    <p:set>
                                      <p:cBhvr>
                                        <p:cTn id="72" dur="1" fill="hold">
                                          <p:stCondLst>
                                            <p:cond delay="0"/>
                                          </p:stCondLst>
                                        </p:cTn>
                                        <p:tgtEl>
                                          <p:spTgt spid="15"/>
                                        </p:tgtEl>
                                        <p:attrNameLst>
                                          <p:attrName>style.visibility</p:attrName>
                                        </p:attrNameLst>
                                      </p:cBhvr>
                                      <p:to>
                                        <p:strVal val="visible"/>
                                      </p:to>
                                    </p:set>
                                    <p:animEffect transition="in" filter="fade">
                                      <p:cBhvr>
                                        <p:cTn id="73" dur="250"/>
                                        <p:tgtEl>
                                          <p:spTgt spid="15"/>
                                        </p:tgtEl>
                                      </p:cBhvr>
                                    </p:animEffect>
                                  </p:childTnLst>
                                </p:cTn>
                              </p:par>
                            </p:childTnLst>
                          </p:cTn>
                        </p:par>
                        <p:par>
                          <p:cTn id="74" fill="hold">
                            <p:stCondLst>
                              <p:cond delay="3500"/>
                            </p:stCondLst>
                            <p:childTnLst>
                              <p:par>
                                <p:cTn id="75" presetID="10" presetClass="entr" presetSubtype="0" fill="hold" nodeType="afterEffect">
                                  <p:stCondLst>
                                    <p:cond delay="500"/>
                                  </p:stCondLst>
                                  <p:childTnLst>
                                    <p:set>
                                      <p:cBhvr>
                                        <p:cTn id="76" dur="1" fill="hold">
                                          <p:stCondLst>
                                            <p:cond delay="0"/>
                                          </p:stCondLst>
                                        </p:cTn>
                                        <p:tgtEl>
                                          <p:spTgt spid="24"/>
                                        </p:tgtEl>
                                        <p:attrNameLst>
                                          <p:attrName>style.visibility</p:attrName>
                                        </p:attrNameLst>
                                      </p:cBhvr>
                                      <p:to>
                                        <p:strVal val="visible"/>
                                      </p:to>
                                    </p:set>
                                    <p:animEffect transition="in" filter="fade">
                                      <p:cBhvr>
                                        <p:cTn id="77" dur="25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27" grpId="0" animBg="1"/>
      <p:bldP spid="28" grpId="0" animBg="1"/>
      <p:bldP spid="29" grpId="0" animBg="1"/>
      <p:bldP spid="30" grpId="0" animBg="1"/>
      <p:bldP spid="31" grpId="0" animBg="1"/>
      <p:bldP spid="32" grpId="0" animBg="1"/>
      <p:bldP spid="33" grpId="0" animBg="1"/>
      <p:bldP spid="34" grpId="0" animBg="1"/>
      <p:bldP spid="15"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E35CA-AE77-B637-6D6A-F330D9201D97}"/>
              </a:ext>
            </a:extLst>
          </p:cNvPr>
          <p:cNvSpPr>
            <a:spLocks noGrp="1"/>
          </p:cNvSpPr>
          <p:nvPr>
            <p:ph type="ctrTitle"/>
          </p:nvPr>
        </p:nvSpPr>
        <p:spPr>
          <a:xfrm>
            <a:off x="683134" y="3517517"/>
            <a:ext cx="10181601" cy="1267843"/>
          </a:xfrm>
        </p:spPr>
        <p:txBody>
          <a:bodyPr/>
          <a:lstStyle/>
          <a:p>
            <a:r>
              <a:rPr lang="en-US" dirty="0">
                <a:latin typeface="Segoe UI" panose="020B0502040204020203" pitchFamily="34" charset="0"/>
                <a:cs typeface="Segoe UI" panose="020B0502040204020203" pitchFamily="34" charset="0"/>
              </a:rPr>
              <a:t>Demo</a:t>
            </a:r>
          </a:p>
        </p:txBody>
      </p:sp>
      <p:sp>
        <p:nvSpPr>
          <p:cNvPr id="3" name="Text Placeholder 2">
            <a:extLst>
              <a:ext uri="{FF2B5EF4-FFF2-40B4-BE49-F238E27FC236}">
                <a16:creationId xmlns:a16="http://schemas.microsoft.com/office/drawing/2014/main" id="{4C553CD9-412D-4F47-C7FF-3C24F116B829}"/>
              </a:ext>
            </a:extLst>
          </p:cNvPr>
          <p:cNvSpPr>
            <a:spLocks noGrp="1"/>
          </p:cNvSpPr>
          <p:nvPr>
            <p:ph type="body" sz="quarter" idx="31"/>
          </p:nvPr>
        </p:nvSpPr>
        <p:spPr>
          <a:xfrm>
            <a:off x="683133" y="2782223"/>
            <a:ext cx="10181601" cy="538736"/>
          </a:xfrm>
        </p:spPr>
        <p:txBody>
          <a:bodyPr/>
          <a:lstStyle/>
          <a:p>
            <a:r>
              <a:rPr lang="en-US" dirty="0">
                <a:latin typeface="Segoe UI" panose="020B0502040204020203" pitchFamily="34" charset="0"/>
                <a:cs typeface="Segoe UI" panose="020B0502040204020203" pitchFamily="34" charset="0"/>
              </a:rPr>
              <a:t>VS Code + Copilot</a:t>
            </a:r>
          </a:p>
        </p:txBody>
      </p:sp>
    </p:spTree>
    <p:extLst>
      <p:ext uri="{BB962C8B-B14F-4D97-AF65-F5344CB8AC3E}">
        <p14:creationId xmlns:p14="http://schemas.microsoft.com/office/powerpoint/2010/main" val="27095476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 "/>
          <p:cNvPicPr>
            <a:picLocks noChangeAspect="1"/>
          </p:cNvPicPr>
          <p:nvPr/>
        </p:nvPicPr>
        <p:blipFill>
          <a:blip r:embed="rId3"/>
          <a:stretch>
            <a:fillRect/>
          </a:stretch>
        </p:blipFill>
        <p:spPr>
          <a:xfrm>
            <a:off x="0" y="447"/>
            <a:ext cx="12191937" cy="6857107"/>
          </a:xfrm>
          <a:prstGeom prst="rect">
            <a:avLst/>
          </a:prstGeom>
        </p:spPr>
      </p:pic>
      <p:pic>
        <p:nvPicPr>
          <p:cNvPr id="3" name="Image 1" descr=" "/>
          <p:cNvPicPr>
            <a:picLocks noChangeAspect="1"/>
          </p:cNvPicPr>
          <p:nvPr/>
        </p:nvPicPr>
        <p:blipFill>
          <a:blip r:embed="rId4"/>
          <a:stretch>
            <a:fillRect/>
          </a:stretch>
        </p:blipFill>
        <p:spPr>
          <a:xfrm>
            <a:off x="507998" y="508380"/>
            <a:ext cx="774696" cy="298411"/>
          </a:xfrm>
          <a:prstGeom prst="rect">
            <a:avLst/>
          </a:prstGeom>
        </p:spPr>
      </p:pic>
      <p:sp>
        <p:nvSpPr>
          <p:cNvPr id="4" name="Text 0"/>
          <p:cNvSpPr/>
          <p:nvPr/>
        </p:nvSpPr>
        <p:spPr>
          <a:xfrm>
            <a:off x="507998" y="508380"/>
            <a:ext cx="1756824" cy="366136"/>
          </a:xfrm>
          <a:prstGeom prst="rect">
            <a:avLst/>
          </a:prstGeom>
          <a:noFill/>
          <a:ln/>
        </p:spPr>
        <p:txBody>
          <a:bodyPr wrap="square" lIns="0" tIns="0" rIns="0" bIns="0" rtlCol="0" anchor="t"/>
          <a:lstStyle/>
          <a:p>
            <a:pPr marL="0" marR="0" lvl="0" indent="0" algn="l" defTabSz="914400" rtl="0" eaLnBrk="1" fontAlgn="auto" latinLnBrk="0" hangingPunct="1">
              <a:lnSpc>
                <a:spcPts val="2344"/>
              </a:lnSpc>
              <a:spcBef>
                <a:spcPts val="0"/>
              </a:spcBef>
              <a:spcAft>
                <a:spcPts val="0"/>
              </a:spcAft>
              <a:buClrTx/>
              <a:buSzTx/>
              <a:buFontTx/>
              <a:buNone/>
              <a:tabLst/>
              <a:defRPr/>
            </a:pPr>
            <a:r>
              <a:rPr kumimoji="0" lang="en-US" sz="1600" b="0" i="0" u="none" strike="noStrike" kern="1200" cap="none" spc="0" normalizeH="0" baseline="0" noProof="0">
                <a:ln>
                  <a:noFill/>
                </a:ln>
                <a:solidFill>
                  <a:srgbClr val="3794FF">
                    <a:alpha val="100000"/>
                  </a:srgbClr>
                </a:solidFill>
                <a:effectLst/>
                <a:uLnTx/>
                <a:uFillTx/>
                <a:latin typeface="Segoe UI Semibold" pitchFamily="34" charset="0"/>
                <a:ea typeface="Segoe UI Semibold" pitchFamily="34" charset="-122"/>
                <a:cs typeface="Segoe UI Semibold" pitchFamily="34" charset="-120"/>
              </a:rPr>
              <a:t>VS Code Dev Days</a:t>
            </a:r>
            <a:endParaRPr kumimoji="0" lang="en-US" sz="1600" b="0" i="0" u="none" strike="noStrike" kern="1200" cap="none" spc="0" normalizeH="0" baseline="0" noProof="0">
              <a:ln>
                <a:noFill/>
              </a:ln>
              <a:solidFill>
                <a:srgbClr val="FFFFFE"/>
              </a:solidFill>
              <a:effectLst/>
              <a:uLnTx/>
              <a:uFillTx/>
              <a:latin typeface="Arial" panose="020B0604020202020204"/>
              <a:ea typeface="+mn-ea"/>
              <a:cs typeface="+mn-cs"/>
            </a:endParaRPr>
          </a:p>
        </p:txBody>
      </p:sp>
      <p:sp>
        <p:nvSpPr>
          <p:cNvPr id="5" name="Text 1"/>
          <p:cNvSpPr/>
          <p:nvPr/>
        </p:nvSpPr>
        <p:spPr>
          <a:xfrm>
            <a:off x="507998" y="997265"/>
            <a:ext cx="5985310" cy="4509107"/>
          </a:xfrm>
          <a:prstGeom prst="rect">
            <a:avLst/>
          </a:prstGeom>
          <a:noFill/>
          <a:ln/>
        </p:spPr>
        <p:txBody>
          <a:bodyPr wrap="square" lIns="0" tIns="0" rIns="0" bIns="0" rtlCol="0" anchor="t"/>
          <a:lstStyle/>
          <a:p>
            <a:pPr marL="0" marR="0" lvl="0" indent="0" algn="l" defTabSz="914400" rtl="0" eaLnBrk="1" fontAlgn="auto" latinLnBrk="0" hangingPunct="1">
              <a:lnSpc>
                <a:spcPts val="5903"/>
              </a:lnSpc>
              <a:spcBef>
                <a:spcPts val="0"/>
              </a:spcBef>
              <a:spcAft>
                <a:spcPts val="0"/>
              </a:spcAft>
              <a:buClrTx/>
              <a:buSzTx/>
              <a:buFontTx/>
              <a:buNone/>
              <a:tabLst/>
              <a:defRPr/>
            </a:pPr>
            <a:r>
              <a:rPr kumimoji="0" lang="en-US" sz="4799" b="0" i="0" u="none" strike="noStrike" kern="0" cap="none" spc="-144" normalizeH="0" baseline="0" noProof="0" dirty="0">
                <a:ln>
                  <a:noFill/>
                </a:ln>
                <a:solidFill>
                  <a:srgbClr val="FFFFFF">
                    <a:alpha val="100000"/>
                  </a:srgbClr>
                </a:solidFill>
                <a:effectLst/>
                <a:uLnTx/>
                <a:uFillTx/>
                <a:latin typeface="Segoe UI Variable Text Semibold" pitchFamily="34" charset="0"/>
                <a:ea typeface="+mn-ea"/>
                <a:cs typeface="+mn-cs"/>
              </a:rPr>
              <a:t>VS Code:</a:t>
            </a:r>
          </a:p>
          <a:p>
            <a:pPr marL="0" marR="0" lvl="0" indent="0" algn="l" defTabSz="914400" rtl="0" eaLnBrk="1" fontAlgn="auto" latinLnBrk="0" hangingPunct="1">
              <a:lnSpc>
                <a:spcPts val="5903"/>
              </a:lnSpc>
              <a:spcBef>
                <a:spcPts val="0"/>
              </a:spcBef>
              <a:spcAft>
                <a:spcPts val="0"/>
              </a:spcAft>
              <a:buClrTx/>
              <a:buSzTx/>
              <a:buFontTx/>
              <a:buNone/>
              <a:tabLst/>
              <a:defRPr/>
            </a:pPr>
            <a:r>
              <a:rPr kumimoji="0" lang="en-US" sz="4799" b="0" i="0" u="none" strike="noStrike" kern="0" cap="none" spc="-144" normalizeH="0" baseline="0" noProof="0" dirty="0">
                <a:ln>
                  <a:noFill/>
                </a:ln>
                <a:solidFill>
                  <a:srgbClr val="FFFFFF">
                    <a:alpha val="100000"/>
                  </a:srgbClr>
                </a:solidFill>
                <a:effectLst/>
                <a:uLnTx/>
                <a:uFillTx/>
                <a:latin typeface="Segoe UI Variable Text Semibold" pitchFamily="34" charset="0"/>
                <a:ea typeface="+mn-ea"/>
                <a:cs typeface="+mn-cs"/>
              </a:rPr>
              <a:t>The Open Source</a:t>
            </a:r>
          </a:p>
          <a:p>
            <a:pPr marL="0" marR="0" lvl="0" indent="0" algn="l" defTabSz="914400" rtl="0" eaLnBrk="1" fontAlgn="auto" latinLnBrk="0" hangingPunct="1">
              <a:lnSpc>
                <a:spcPts val="5903"/>
              </a:lnSpc>
              <a:spcBef>
                <a:spcPts val="0"/>
              </a:spcBef>
              <a:spcAft>
                <a:spcPts val="0"/>
              </a:spcAft>
              <a:buClrTx/>
              <a:buSzTx/>
              <a:buFontTx/>
              <a:buNone/>
              <a:tabLst/>
              <a:defRPr/>
            </a:pPr>
            <a:r>
              <a:rPr kumimoji="0" lang="en-US" sz="4799" b="0" i="0" u="none" strike="noStrike" kern="0" cap="none" spc="-144" normalizeH="0" baseline="0" noProof="0" dirty="0">
                <a:ln>
                  <a:noFill/>
                </a:ln>
                <a:solidFill>
                  <a:srgbClr val="FFFFFF">
                    <a:alpha val="100000"/>
                  </a:srgbClr>
                </a:solidFill>
                <a:effectLst/>
                <a:uLnTx/>
                <a:uFillTx/>
                <a:latin typeface="Segoe UI Variable Text Semibold" pitchFamily="34" charset="0"/>
                <a:ea typeface="+mn-ea"/>
                <a:cs typeface="+mn-cs"/>
              </a:rPr>
              <a:t>AI Code Editor</a:t>
            </a:r>
            <a:br>
              <a:rPr kumimoji="0" lang="en-US" sz="4799" b="0" i="0" u="none" strike="noStrike" kern="0" cap="none" spc="-144" normalizeH="0" baseline="0" noProof="0" dirty="0">
                <a:ln>
                  <a:noFill/>
                </a:ln>
                <a:solidFill>
                  <a:srgbClr val="FFFFFF">
                    <a:alpha val="100000"/>
                  </a:srgbClr>
                </a:solidFill>
                <a:effectLst/>
                <a:uLnTx/>
                <a:uFillTx/>
                <a:latin typeface="Segoe UI Variable Text Semibold" pitchFamily="34" charset="0"/>
                <a:ea typeface="+mn-ea"/>
                <a:cs typeface="+mn-cs"/>
              </a:rPr>
            </a:br>
            <a:endParaRPr kumimoji="0" lang="en-US" sz="4799" b="0" i="0" u="none" strike="noStrike" kern="0" cap="none" spc="-144" normalizeH="0" baseline="0" noProof="0" dirty="0">
              <a:ln>
                <a:noFill/>
              </a:ln>
              <a:solidFill>
                <a:srgbClr val="FFFFFF">
                  <a:alpha val="100000"/>
                </a:srgbClr>
              </a:solidFill>
              <a:effectLst/>
              <a:uLnTx/>
              <a:uFillTx/>
              <a:latin typeface="Segoe UI Variable Text Semibold" pitchFamily="34" charset="0"/>
              <a:ea typeface="+mn-ea"/>
              <a:cs typeface="+mn-cs"/>
            </a:endParaRPr>
          </a:p>
          <a:p>
            <a:pPr marL="0" marR="0" lvl="0" indent="0" algn="l" defTabSz="914400" rtl="0" eaLnBrk="1" fontAlgn="auto" latinLnBrk="0" hangingPunct="1">
              <a:lnSpc>
                <a:spcPts val="5903"/>
              </a:lnSpc>
              <a:spcBef>
                <a:spcPts val="0"/>
              </a:spcBef>
              <a:spcAft>
                <a:spcPts val="0"/>
              </a:spcAft>
              <a:buClrTx/>
              <a:buSzTx/>
              <a:buFontTx/>
              <a:buNone/>
              <a:tabLst/>
              <a:defRPr/>
            </a:pPr>
            <a:endParaRPr kumimoji="0" lang="en-US" sz="4799" b="0" i="0" u="none" strike="noStrike" kern="0" cap="none" spc="-144" normalizeH="0" baseline="0" noProof="0" dirty="0">
              <a:ln>
                <a:noFill/>
              </a:ln>
              <a:solidFill>
                <a:srgbClr val="FFFFFF">
                  <a:alpha val="100000"/>
                </a:srgbClr>
              </a:solidFill>
              <a:effectLst/>
              <a:uLnTx/>
              <a:uFillTx/>
              <a:latin typeface="Segoe UI Variable Text Semibold" pitchFamily="34" charset="0"/>
              <a:ea typeface="+mn-ea"/>
              <a:cs typeface="+mn-cs"/>
            </a:endParaRPr>
          </a:p>
          <a:p>
            <a:pPr marL="0" marR="0" lvl="0" indent="0" algn="l" defTabSz="914400" rtl="0" eaLnBrk="1" fontAlgn="auto" latinLnBrk="0" hangingPunct="1">
              <a:lnSpc>
                <a:spcPts val="5903"/>
              </a:lnSpc>
              <a:spcBef>
                <a:spcPts val="0"/>
              </a:spcBef>
              <a:spcAft>
                <a:spcPts val="0"/>
              </a:spcAft>
              <a:buClrTx/>
              <a:buSzTx/>
              <a:buFontTx/>
              <a:buNone/>
              <a:tabLst/>
              <a:defRPr/>
            </a:pPr>
            <a:r>
              <a:rPr kumimoji="0" lang="en-US" sz="1800" b="0" i="0" u="none" strike="noStrike" kern="0" cap="none" spc="-144" normalizeH="0" baseline="0" noProof="0" dirty="0">
                <a:ln>
                  <a:noFill/>
                </a:ln>
                <a:solidFill>
                  <a:srgbClr val="FFFFFF">
                    <a:alpha val="100000"/>
                  </a:srgbClr>
                </a:solidFill>
                <a:effectLst/>
                <a:uLnTx/>
                <a:uFillTx/>
                <a:latin typeface="Segoe UI Variable Text Semibold" pitchFamily="34" charset="0"/>
                <a:ea typeface="+mn-ea"/>
                <a:cs typeface="+mn-cs"/>
              </a:rPr>
              <a:t>Essential Techniques for GitHub Copilot in VS Code</a:t>
            </a:r>
            <a:br>
              <a:rPr kumimoji="0" lang="en-US" sz="4799" b="0" i="0" u="none" strike="noStrike" kern="0" cap="none" spc="-144" normalizeH="0" baseline="0" noProof="0" dirty="0">
                <a:ln>
                  <a:noFill/>
                </a:ln>
                <a:solidFill>
                  <a:srgbClr val="FFFFFF">
                    <a:alpha val="100000"/>
                  </a:srgbClr>
                </a:solidFill>
                <a:effectLst/>
                <a:uLnTx/>
                <a:uFillTx/>
                <a:latin typeface="Segoe UI Variable Text Semibold" pitchFamily="34" charset="0"/>
                <a:ea typeface="+mn-ea"/>
                <a:cs typeface="+mn-cs"/>
              </a:rPr>
            </a:br>
            <a:endParaRPr kumimoji="0" lang="en-US" sz="4799" b="0" i="0" u="none" strike="noStrike" kern="1200" cap="none" spc="0" normalizeH="0" baseline="0" noProof="0" dirty="0">
              <a:ln>
                <a:noFill/>
              </a:ln>
              <a:solidFill>
                <a:srgbClr val="FFFFFE"/>
              </a:solidFill>
              <a:effectLst/>
              <a:uLnTx/>
              <a:uFillTx/>
              <a:latin typeface="Arial" panose="020B0604020202020204"/>
              <a:ea typeface="+mn-ea"/>
              <a:cs typeface="+mn-cs"/>
            </a:endParaRPr>
          </a:p>
        </p:txBody>
      </p:sp>
      <p:pic>
        <p:nvPicPr>
          <p:cNvPr id="6" name="Image 2" descr=" "/>
          <p:cNvPicPr>
            <a:picLocks noChangeAspect="1"/>
          </p:cNvPicPr>
          <p:nvPr/>
        </p:nvPicPr>
        <p:blipFill>
          <a:blip r:embed="rId5"/>
          <a:stretch>
            <a:fillRect/>
          </a:stretch>
        </p:blipFill>
        <p:spPr>
          <a:xfrm>
            <a:off x="507998" y="5676608"/>
            <a:ext cx="673096" cy="673012"/>
          </a:xfrm>
          <a:prstGeom prst="rect">
            <a:avLst/>
          </a:prstGeom>
        </p:spPr>
      </p:pic>
      <p:pic>
        <p:nvPicPr>
          <p:cNvPr id="7" name="Image 3" descr=" "/>
          <p:cNvPicPr>
            <a:picLocks noChangeAspect="1"/>
          </p:cNvPicPr>
          <p:nvPr/>
        </p:nvPicPr>
        <p:blipFill>
          <a:blip r:embed="rId6"/>
          <a:stretch>
            <a:fillRect/>
          </a:stretch>
        </p:blipFill>
        <p:spPr>
          <a:xfrm>
            <a:off x="1371593" y="5682957"/>
            <a:ext cx="660397" cy="660314"/>
          </a:xfrm>
          <a:prstGeom prst="rect">
            <a:avLst/>
          </a:prstGeom>
        </p:spPr>
      </p:pic>
      <p:pic>
        <p:nvPicPr>
          <p:cNvPr id="8" name="Image 4" descr=" "/>
          <p:cNvPicPr>
            <a:picLocks noChangeAspect="1"/>
          </p:cNvPicPr>
          <p:nvPr/>
        </p:nvPicPr>
        <p:blipFill>
          <a:blip r:embed="rId6"/>
          <a:stretch>
            <a:fillRect/>
          </a:stretch>
        </p:blipFill>
        <p:spPr>
          <a:xfrm>
            <a:off x="1371593" y="5682957"/>
            <a:ext cx="660397" cy="660314"/>
          </a:xfrm>
          <a:prstGeom prst="rect">
            <a:avLst/>
          </a:prstGeom>
        </p:spPr>
      </p:pic>
      <p:pic>
        <p:nvPicPr>
          <p:cNvPr id="9" name="Image 5" descr=" "/>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612365" y="6066421"/>
            <a:ext cx="48152" cy="106615"/>
          </a:xfrm>
          <a:prstGeom prst="rect">
            <a:avLst/>
          </a:prstGeom>
        </p:spPr>
      </p:pic>
      <p:pic>
        <p:nvPicPr>
          <p:cNvPr id="10" name="Image 6" descr=" "/>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743066" y="6066421"/>
            <a:ext cx="48152" cy="106615"/>
          </a:xfrm>
          <a:prstGeom prst="rect">
            <a:avLst/>
          </a:prstGeom>
        </p:spPr>
      </p:pic>
      <p:pic>
        <p:nvPicPr>
          <p:cNvPr id="11" name="Image 7" descr=" "/>
          <p:cNvPicPr>
            <a:picLocks noChangeAspect="1"/>
          </p:cNvPicPr>
          <p:nvPr/>
        </p:nvPicPr>
        <p:blipFill>
          <a:blip r:embed="rId11"/>
          <a:stretch>
            <a:fillRect/>
          </a:stretch>
        </p:blipFill>
        <p:spPr>
          <a:xfrm>
            <a:off x="6763410" y="508380"/>
            <a:ext cx="1760466" cy="2286503"/>
          </a:xfrm>
          <a:prstGeom prst="rect">
            <a:avLst/>
          </a:prstGeom>
        </p:spPr>
      </p:pic>
      <p:pic>
        <p:nvPicPr>
          <p:cNvPr id="12" name="Image 8" descr=" "/>
          <p:cNvPicPr>
            <a:picLocks noChangeAspect="1"/>
          </p:cNvPicPr>
          <p:nvPr/>
        </p:nvPicPr>
        <p:blipFill>
          <a:blip r:embed="rId12"/>
          <a:stretch>
            <a:fillRect/>
          </a:stretch>
        </p:blipFill>
        <p:spPr>
          <a:xfrm>
            <a:off x="6998756" y="1288141"/>
            <a:ext cx="1019672" cy="1090483"/>
          </a:xfrm>
          <a:prstGeom prst="rect">
            <a:avLst/>
          </a:prstGeom>
        </p:spPr>
      </p:pic>
      <p:pic>
        <p:nvPicPr>
          <p:cNvPr id="13" name="Image 9" descr=" "/>
          <p:cNvPicPr>
            <a:picLocks noChangeAspect="1"/>
          </p:cNvPicPr>
          <p:nvPr/>
        </p:nvPicPr>
        <p:blipFill>
          <a:blip r:embed="rId13"/>
          <a:stretch>
            <a:fillRect/>
          </a:stretch>
        </p:blipFill>
        <p:spPr>
          <a:xfrm>
            <a:off x="8648655" y="508380"/>
            <a:ext cx="3105134" cy="3657124"/>
          </a:xfrm>
          <a:prstGeom prst="rect">
            <a:avLst/>
          </a:prstGeom>
        </p:spPr>
      </p:pic>
      <p:pic>
        <p:nvPicPr>
          <p:cNvPr id="14" name="Image 10" descr=" "/>
          <p:cNvPicPr>
            <a:picLocks noChangeAspect="1"/>
          </p:cNvPicPr>
          <p:nvPr/>
        </p:nvPicPr>
        <p:blipFill>
          <a:blip r:embed="rId14"/>
          <a:stretch>
            <a:fillRect/>
          </a:stretch>
        </p:blipFill>
        <p:spPr>
          <a:xfrm>
            <a:off x="8648655" y="4286139"/>
            <a:ext cx="3105134" cy="2133322"/>
          </a:xfrm>
          <a:prstGeom prst="rect">
            <a:avLst/>
          </a:prstGeom>
        </p:spPr>
      </p:pic>
      <p:pic>
        <p:nvPicPr>
          <p:cNvPr id="15" name="Image 11" descr=" "/>
          <p:cNvPicPr>
            <a:picLocks noChangeAspect="1"/>
          </p:cNvPicPr>
          <p:nvPr/>
        </p:nvPicPr>
        <p:blipFill>
          <a:blip r:embed="rId15"/>
          <a:stretch>
            <a:fillRect/>
          </a:stretch>
        </p:blipFill>
        <p:spPr>
          <a:xfrm>
            <a:off x="6763410" y="2940058"/>
            <a:ext cx="1760466" cy="3478146"/>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B386CC-D2C2-D451-3463-A8B165144BC9}"/>
            </a:ext>
          </a:extLst>
        </p:cNvPr>
        <p:cNvGrpSpPr/>
        <p:nvPr/>
      </p:nvGrpSpPr>
      <p:grpSpPr>
        <a:xfrm>
          <a:off x="0" y="0"/>
          <a:ext cx="0" cy="0"/>
          <a:chOff x="0" y="0"/>
          <a:chExt cx="0" cy="0"/>
        </a:xfrm>
      </p:grpSpPr>
      <p:sp>
        <p:nvSpPr>
          <p:cNvPr id="7" name="Text 2">
            <a:extLst>
              <a:ext uri="{FF2B5EF4-FFF2-40B4-BE49-F238E27FC236}">
                <a16:creationId xmlns:a16="http://schemas.microsoft.com/office/drawing/2014/main" id="{827437A8-027F-6448-44F1-35343165F17F}"/>
              </a:ext>
            </a:extLst>
          </p:cNvPr>
          <p:cNvSpPr/>
          <p:nvPr/>
        </p:nvSpPr>
        <p:spPr>
          <a:xfrm>
            <a:off x="583372" y="2581911"/>
            <a:ext cx="3682981" cy="847089"/>
          </a:xfrm>
          <a:prstGeom prst="rect">
            <a:avLst/>
          </a:prstGeom>
          <a:noFill/>
          <a:ln/>
        </p:spPr>
        <p:txBody>
          <a:bodyPr wrap="square" lIns="0" tIns="0" rIns="0" bIns="0" rtlCol="0" anchor="t"/>
          <a:lstStyle/>
          <a:p>
            <a:pPr marL="0" marR="0" lvl="0" indent="0" algn="l" defTabSz="457109" rtl="0" eaLnBrk="1" fontAlgn="auto" latinLnBrk="0" hangingPunct="1">
              <a:lnSpc>
                <a:spcPts val="3399"/>
              </a:lnSpc>
              <a:spcBef>
                <a:spcPts val="0"/>
              </a:spcBef>
              <a:spcAft>
                <a:spcPts val="0"/>
              </a:spcAft>
              <a:buClrTx/>
              <a:buSzTx/>
              <a:buFontTx/>
              <a:buNone/>
              <a:tabLst/>
              <a:defRPr/>
            </a:pPr>
            <a:r>
              <a:rPr kumimoji="0" lang="en-US" sz="2999" b="1" i="0" u="none" strike="noStrike" kern="0" cap="none" spc="-60" normalizeH="0" baseline="0" noProof="0">
                <a:ln>
                  <a:noFill/>
                </a:ln>
                <a:solidFill>
                  <a:srgbClr val="F5F5F5">
                    <a:alpha val="100000"/>
                  </a:srgbClr>
                </a:solidFill>
                <a:effectLst/>
                <a:uLnTx/>
                <a:uFillTx/>
                <a:latin typeface="Segoe UI" panose="020B0502040204020203" pitchFamily="34" charset="0"/>
                <a:ea typeface="Segoe UI Variable Display Bold" pitchFamily="34" charset="-122"/>
                <a:cs typeface="Segoe UI" panose="020B0502040204020203" pitchFamily="34" charset="0"/>
              </a:rPr>
              <a:t>GitHub Copilot</a:t>
            </a:r>
            <a:br>
              <a:rPr kumimoji="0" lang="en-US" sz="2999" b="1" i="0" u="none" strike="noStrike" kern="0" cap="none" spc="-60" normalizeH="0" baseline="0" noProof="0">
                <a:ln>
                  <a:noFill/>
                </a:ln>
                <a:solidFill>
                  <a:srgbClr val="F5F5F5">
                    <a:alpha val="100000"/>
                  </a:srgbClr>
                </a:solidFill>
                <a:effectLst/>
                <a:uLnTx/>
                <a:uFillTx/>
                <a:latin typeface="Segoe UI" panose="020B0502040204020203" pitchFamily="34" charset="0"/>
                <a:ea typeface="Segoe UI Variable Display Bold" pitchFamily="34" charset="-122"/>
                <a:cs typeface="Segoe UI" panose="020B0502040204020203" pitchFamily="34" charset="0"/>
              </a:rPr>
            </a:br>
            <a:r>
              <a:rPr kumimoji="0" lang="en-US" sz="2999" b="1" i="0" u="none" strike="noStrike" kern="0" cap="none" spc="-60" normalizeH="0" baseline="0" noProof="0">
                <a:ln>
                  <a:noFill/>
                </a:ln>
                <a:solidFill>
                  <a:srgbClr val="F5F5F5">
                    <a:alpha val="100000"/>
                  </a:srgbClr>
                </a:solidFill>
                <a:effectLst/>
                <a:uLnTx/>
                <a:uFillTx/>
                <a:latin typeface="Segoe UI" panose="020B0502040204020203" pitchFamily="34" charset="0"/>
                <a:ea typeface="Segoe UI Variable Display Bold" pitchFamily="34" charset="-122"/>
                <a:cs typeface="Segoe UI" panose="020B0502040204020203" pitchFamily="34" charset="0"/>
              </a:rPr>
              <a:t>Agent mode</a:t>
            </a:r>
          </a:p>
          <a:p>
            <a:pPr marL="0" marR="0" lvl="0" indent="0" algn="l" defTabSz="457109" rtl="0" eaLnBrk="1" fontAlgn="auto" latinLnBrk="0" hangingPunct="1">
              <a:lnSpc>
                <a:spcPts val="3399"/>
              </a:lnSpc>
              <a:spcBef>
                <a:spcPts val="0"/>
              </a:spcBef>
              <a:spcAft>
                <a:spcPts val="0"/>
              </a:spcAft>
              <a:buClrTx/>
              <a:buSzTx/>
              <a:buFontTx/>
              <a:buNone/>
              <a:tabLst/>
              <a:defRPr/>
            </a:pPr>
            <a:endParaRPr kumimoji="0" lang="en-US" sz="2999" b="1" i="0" u="none" strike="noStrike" kern="0" cap="none" spc="-60" normalizeH="0" baseline="0" noProof="0">
              <a:ln>
                <a:noFill/>
              </a:ln>
              <a:solidFill>
                <a:srgbClr val="F5F5F5">
                  <a:alpha val="100000"/>
                </a:srgbClr>
              </a:solidFill>
              <a:effectLst/>
              <a:uLnTx/>
              <a:uFillTx/>
              <a:latin typeface="Segoe UI" panose="020B0502040204020203" pitchFamily="34" charset="0"/>
              <a:ea typeface="Segoe UI Variable Display Bold" pitchFamily="34" charset="-122"/>
              <a:cs typeface="Segoe UI" panose="020B0502040204020203" pitchFamily="34" charset="0"/>
            </a:endParaRPr>
          </a:p>
        </p:txBody>
      </p:sp>
      <p:sp>
        <p:nvSpPr>
          <p:cNvPr id="9" name="Text 3">
            <a:extLst>
              <a:ext uri="{FF2B5EF4-FFF2-40B4-BE49-F238E27FC236}">
                <a16:creationId xmlns:a16="http://schemas.microsoft.com/office/drawing/2014/main" id="{FAB9E529-06BB-379F-E133-B5437DA43798}"/>
              </a:ext>
            </a:extLst>
          </p:cNvPr>
          <p:cNvSpPr/>
          <p:nvPr/>
        </p:nvSpPr>
        <p:spPr>
          <a:xfrm>
            <a:off x="573434" y="3577457"/>
            <a:ext cx="3478938" cy="2100202"/>
          </a:xfrm>
          <a:prstGeom prst="rect">
            <a:avLst/>
          </a:prstGeom>
          <a:noFill/>
          <a:ln/>
        </p:spPr>
        <p:txBody>
          <a:bodyPr wrap="square" lIns="0" tIns="0" rIns="0" bIns="0" rtlCol="0" anchor="t"/>
          <a:lstStyle/>
          <a:p>
            <a:pPr marL="0" marR="0" lvl="0" indent="0" algn="l" defTabSz="914400" rtl="0" eaLnBrk="1" fontAlgn="auto" latinLnBrk="0" hangingPunct="1">
              <a:lnSpc>
                <a:spcPts val="1800"/>
              </a:lnSpc>
              <a:spcBef>
                <a:spcPts val="0"/>
              </a:spcBef>
              <a:spcAft>
                <a:spcPts val="0"/>
              </a:spcAft>
              <a:buClrTx/>
              <a:buSzTx/>
              <a:buFontTx/>
              <a:buNone/>
              <a:tabLst/>
              <a:defRPr/>
            </a:pPr>
            <a:r>
              <a:rPr kumimoji="0" lang="en-US" sz="1400" b="0" i="0" u="none" strike="noStrike" kern="0" cap="none" spc="-28" normalizeH="0" baseline="0" noProof="0">
                <a:ln>
                  <a:noFill/>
                </a:ln>
                <a:solidFill>
                  <a:srgbClr val="F5F5F5">
                    <a:alpha val="100000"/>
                  </a:srgbClr>
                </a:solidFill>
                <a:effectLst/>
                <a:uLnTx/>
                <a:uFillTx/>
                <a:latin typeface="Segoe UI" panose="020B0502040204020203" pitchFamily="34" charset="0"/>
                <a:ea typeface="Segoe UI Variable Display Semibold"/>
                <a:cs typeface="Segoe UI" panose="020B0502040204020203" pitchFamily="34" charset="0"/>
              </a:rPr>
              <a:t>Now in </a:t>
            </a:r>
            <a:r>
              <a:rPr kumimoji="0" lang="en-US" sz="1400" b="1" i="0" u="none" strike="noStrike" kern="0" cap="none" spc="-28" normalizeH="0" baseline="0" noProof="0">
                <a:ln>
                  <a:noFill/>
                </a:ln>
                <a:solidFill>
                  <a:srgbClr val="F5F5F5">
                    <a:alpha val="100000"/>
                  </a:srgbClr>
                </a:solidFill>
                <a:effectLst/>
                <a:uLnTx/>
                <a:uFillTx/>
                <a:latin typeface="Segoe UI" panose="020B0502040204020203" pitchFamily="34" charset="0"/>
                <a:ea typeface="Segoe UI Variable Display Semibold"/>
                <a:cs typeface="Segoe UI" panose="020B0502040204020203" pitchFamily="34" charset="0"/>
              </a:rPr>
              <a:t>Visual Studio, Visual Studio Code</a:t>
            </a:r>
            <a:r>
              <a:rPr kumimoji="0" lang="en-US" sz="1400" b="0" i="0" u="none" strike="noStrike" kern="0" cap="none" spc="-28" normalizeH="0" baseline="0" noProof="0">
                <a:ln>
                  <a:noFill/>
                </a:ln>
                <a:solidFill>
                  <a:srgbClr val="F5F5F5">
                    <a:alpha val="100000"/>
                  </a:srgbClr>
                </a:solidFill>
                <a:effectLst/>
                <a:uLnTx/>
                <a:uFillTx/>
                <a:latin typeface="Segoe UI" panose="020B0502040204020203" pitchFamily="34" charset="0"/>
                <a:ea typeface="Segoe UI Variable Display Semibold"/>
                <a:cs typeface="Segoe UI" panose="020B0502040204020203" pitchFamily="34" charset="0"/>
              </a:rPr>
              <a:t>, JetBrains IDEs, Eclipse, and Xcode</a:t>
            </a:r>
          </a:p>
          <a:p>
            <a:pPr marL="0" marR="0" lvl="0" indent="0" algn="l" defTabSz="914400" rtl="0" eaLnBrk="1" fontAlgn="auto" latinLnBrk="0" hangingPunct="1">
              <a:lnSpc>
                <a:spcPts val="1800"/>
              </a:lnSpc>
              <a:spcBef>
                <a:spcPts val="0"/>
              </a:spcBef>
              <a:spcAft>
                <a:spcPts val="0"/>
              </a:spcAft>
              <a:buClrTx/>
              <a:buSzTx/>
              <a:buFontTx/>
              <a:buNone/>
              <a:tabLst/>
              <a:defRPr/>
            </a:pPr>
            <a:endParaRPr kumimoji="0" lang="en-US" sz="1400" b="0" i="0" u="none" strike="noStrike" kern="0" cap="none" spc="-28" normalizeH="0" baseline="0" noProof="0">
              <a:ln>
                <a:noFill/>
              </a:ln>
              <a:solidFill>
                <a:srgbClr val="F5F5F5">
                  <a:alpha val="100000"/>
                </a:srgbClr>
              </a:solidFill>
              <a:effectLst/>
              <a:uLnTx/>
              <a:uFillTx/>
              <a:latin typeface="Segoe UI" panose="020B0502040204020203" pitchFamily="34" charset="0"/>
              <a:ea typeface="Segoe UI Variable Display Semibold" pitchFamily="34" charset="-122"/>
              <a:cs typeface="Segoe UI" panose="020B0502040204020203" pitchFamily="34" charset="0"/>
            </a:endParaRPr>
          </a:p>
          <a:p>
            <a:pPr marL="0" marR="0" lvl="0" indent="0" algn="l" defTabSz="914400" rtl="0" eaLnBrk="1" fontAlgn="auto" latinLnBrk="0" hangingPunct="1">
              <a:lnSpc>
                <a:spcPts val="1800"/>
              </a:lnSpc>
              <a:spcBef>
                <a:spcPts val="0"/>
              </a:spcBef>
              <a:spcAft>
                <a:spcPts val="0"/>
              </a:spcAft>
              <a:buClrTx/>
              <a:buSzTx/>
              <a:buFontTx/>
              <a:buNone/>
              <a:tabLst/>
              <a:defRPr/>
            </a:pPr>
            <a:endParaRPr kumimoji="0" lang="en-US" sz="1400" b="0" i="0" u="none" strike="noStrike" kern="0" cap="none" spc="-28" normalizeH="0" baseline="0" noProof="0">
              <a:ln>
                <a:noFill/>
              </a:ln>
              <a:solidFill>
                <a:srgbClr val="F5F5F5">
                  <a:alpha val="100000"/>
                </a:srgbClr>
              </a:solidFill>
              <a:effectLst/>
              <a:uLnTx/>
              <a:uFillTx/>
              <a:latin typeface="Segoe UI" panose="020B0502040204020203" pitchFamily="34" charset="0"/>
              <a:ea typeface="Segoe UI Variable Display Semibold" pitchFamily="34" charset="-122"/>
              <a:cs typeface="Segoe UI" panose="020B0502040204020203" pitchFamily="34" charset="0"/>
            </a:endParaRPr>
          </a:p>
          <a:p>
            <a:pPr marL="0" marR="0" lvl="0" indent="0" algn="l" defTabSz="914400" rtl="0" eaLnBrk="1" fontAlgn="auto" latinLnBrk="0" hangingPunct="1">
              <a:lnSpc>
                <a:spcPts val="1800"/>
              </a:lnSpc>
              <a:spcBef>
                <a:spcPts val="0"/>
              </a:spcBef>
              <a:spcAft>
                <a:spcPts val="0"/>
              </a:spcAft>
              <a:buClrTx/>
              <a:buSzTx/>
              <a:buFontTx/>
              <a:buNone/>
              <a:tabLst/>
              <a:defRPr/>
            </a:pPr>
            <a:endParaRPr kumimoji="0" lang="en-US" sz="1400" b="0" i="0" u="none" strike="noStrike" kern="0" cap="none" spc="-28" normalizeH="0" baseline="0" noProof="0">
              <a:ln>
                <a:noFill/>
              </a:ln>
              <a:solidFill>
                <a:srgbClr val="F5F5F5">
                  <a:alpha val="100000"/>
                </a:srgbClr>
              </a:solidFill>
              <a:effectLst/>
              <a:uLnTx/>
              <a:uFillTx/>
              <a:latin typeface="Segoe UI" panose="020B0502040204020203" pitchFamily="34" charset="0"/>
              <a:ea typeface="Segoe UI Variable Display Semibold" pitchFamily="34" charset="-122"/>
              <a:cs typeface="Segoe UI" panose="020B0502040204020203" pitchFamily="34" charset="0"/>
            </a:endParaRPr>
          </a:p>
          <a:p>
            <a:pPr marL="0" marR="0" lvl="0" indent="0" algn="l" defTabSz="914400" rtl="0" eaLnBrk="1" fontAlgn="auto" latinLnBrk="0" hangingPunct="1">
              <a:lnSpc>
                <a:spcPts val="1800"/>
              </a:lnSpc>
              <a:spcBef>
                <a:spcPts val="0"/>
              </a:spcBef>
              <a:spcAft>
                <a:spcPts val="0"/>
              </a:spcAft>
              <a:buClrTx/>
              <a:buSzTx/>
              <a:buFontTx/>
              <a:buNone/>
              <a:tabLst/>
              <a:defRPr/>
            </a:pPr>
            <a:r>
              <a:rPr kumimoji="0" lang="en-US" sz="1400" b="0" i="0" u="none" strike="noStrike" kern="0" cap="none" spc="-28" normalizeH="0" baseline="0" noProof="0">
                <a:ln>
                  <a:noFill/>
                </a:ln>
                <a:solidFill>
                  <a:srgbClr val="F5F5F5">
                    <a:alpha val="100000"/>
                  </a:srgbClr>
                </a:solidFill>
                <a:effectLst/>
                <a:uLnTx/>
                <a:uFillTx/>
                <a:latin typeface="Segoe UI" panose="020B0502040204020203" pitchFamily="34" charset="0"/>
                <a:ea typeface="Segoe UI Variable Display Semibold" pitchFamily="34" charset="-122"/>
                <a:cs typeface="Segoe UI" panose="020B0502040204020203" pitchFamily="34" charset="0"/>
              </a:rPr>
              <a:t>https://aka.ms/copilot-free</a:t>
            </a:r>
          </a:p>
          <a:p>
            <a:pPr marL="0" marR="0" lvl="0" indent="0" algn="l" defTabSz="457109" rtl="0" eaLnBrk="1" fontAlgn="auto" latinLnBrk="0" hangingPunct="1">
              <a:lnSpc>
                <a:spcPts val="1800"/>
              </a:lnSpc>
              <a:spcBef>
                <a:spcPts val="0"/>
              </a:spcBef>
              <a:spcAft>
                <a:spcPts val="0"/>
              </a:spcAft>
              <a:buClrTx/>
              <a:buSzTx/>
              <a:buFontTx/>
              <a:buNone/>
              <a:tabLst/>
              <a:defRPr/>
            </a:pPr>
            <a:endParaRPr kumimoji="0" lang="en-US" sz="1400" b="0" i="0" u="none" strike="noStrike" kern="0" cap="none" spc="-28" normalizeH="0" baseline="0" noProof="0">
              <a:ln>
                <a:noFill/>
              </a:ln>
              <a:solidFill>
                <a:srgbClr val="F5F5F5">
                  <a:alpha val="100000"/>
                </a:srgbClr>
              </a:solidFill>
              <a:effectLst/>
              <a:uLnTx/>
              <a:uFillTx/>
              <a:latin typeface="Segoe UI" panose="020B0502040204020203" pitchFamily="34" charset="0"/>
              <a:ea typeface="+mn-ea"/>
              <a:cs typeface="Segoe UI" panose="020B0502040204020203" pitchFamily="34" charset="0"/>
            </a:endParaRPr>
          </a:p>
          <a:p>
            <a:pPr marL="0" marR="0" lvl="0" indent="0" algn="l" defTabSz="457109" rtl="0" eaLnBrk="1" fontAlgn="auto" latinLnBrk="0" hangingPunct="1">
              <a:lnSpc>
                <a:spcPts val="1800"/>
              </a:lnSpc>
              <a:spcBef>
                <a:spcPts val="0"/>
              </a:spcBef>
              <a:spcAft>
                <a:spcPts val="0"/>
              </a:spcAft>
              <a:buClrTx/>
              <a:buSzTx/>
              <a:buFontTx/>
              <a:buNone/>
              <a:tabLst/>
              <a:defRPr/>
            </a:pPr>
            <a:endParaRPr kumimoji="0" lang="en-US" sz="1400" b="0" i="0" u="none" strike="noStrike" kern="0" cap="none" spc="-28" normalizeH="0" baseline="0" noProof="0">
              <a:ln>
                <a:noFill/>
              </a:ln>
              <a:solidFill>
                <a:srgbClr val="F5F5F5">
                  <a:alpha val="100000"/>
                </a:srgbClr>
              </a:solidFill>
              <a:effectLst/>
              <a:uLnTx/>
              <a:uFillTx/>
              <a:latin typeface="Segoe UI" panose="020B0502040204020203" pitchFamily="34" charset="0"/>
              <a:ea typeface="Segoe UI Variable Display Semibold" pitchFamily="34" charset="-122"/>
              <a:cs typeface="Segoe UI" panose="020B0502040204020203" pitchFamily="34" charset="0"/>
            </a:endParaRPr>
          </a:p>
        </p:txBody>
      </p:sp>
      <p:pic>
        <p:nvPicPr>
          <p:cNvPr id="3" name="Picture 2" descr="A screenshot of a computer&#10;&#10;AI-generated content may be incorrect.">
            <a:extLst>
              <a:ext uri="{FF2B5EF4-FFF2-40B4-BE49-F238E27FC236}">
                <a16:creationId xmlns:a16="http://schemas.microsoft.com/office/drawing/2014/main" id="{16871F2E-2D82-45D7-3587-070AD0907044}"/>
              </a:ext>
            </a:extLst>
          </p:cNvPr>
          <p:cNvPicPr>
            <a:picLocks noChangeAspect="1"/>
          </p:cNvPicPr>
          <p:nvPr/>
        </p:nvPicPr>
        <p:blipFill>
          <a:blip r:embed="rId3"/>
          <a:stretch>
            <a:fillRect/>
          </a:stretch>
        </p:blipFill>
        <p:spPr>
          <a:xfrm>
            <a:off x="4783564" y="790328"/>
            <a:ext cx="6909514" cy="5277345"/>
          </a:xfrm>
          <a:prstGeom prst="rect">
            <a:avLst/>
          </a:prstGeom>
        </p:spPr>
      </p:pic>
    </p:spTree>
    <p:extLst>
      <p:ext uri="{BB962C8B-B14F-4D97-AF65-F5344CB8AC3E}">
        <p14:creationId xmlns:p14="http://schemas.microsoft.com/office/powerpoint/2010/main" val="27760674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A77D83-C2B5-79EC-AA68-95B345BB18EA}"/>
            </a:ext>
          </a:extLst>
        </p:cNvPr>
        <p:cNvGrpSpPr/>
        <p:nvPr/>
      </p:nvGrpSpPr>
      <p:grpSpPr>
        <a:xfrm>
          <a:off x="0" y="0"/>
          <a:ext cx="0" cy="0"/>
          <a:chOff x="0" y="0"/>
          <a:chExt cx="0" cy="0"/>
        </a:xfrm>
      </p:grpSpPr>
      <p:pic>
        <p:nvPicPr>
          <p:cNvPr id="10" name="Picture 9">
            <a:extLst>
              <a:ext uri="{FF2B5EF4-FFF2-40B4-BE49-F238E27FC236}">
                <a16:creationId xmlns:a16="http://schemas.microsoft.com/office/drawing/2014/main" id="{706672BA-7EFA-4E3C-AE62-8CF9A4C105BA}"/>
              </a:ext>
            </a:extLst>
          </p:cNvPr>
          <p:cNvPicPr>
            <a:picLocks noChangeAspect="1"/>
          </p:cNvPicPr>
          <p:nvPr/>
        </p:nvPicPr>
        <p:blipFill>
          <a:blip r:embed="rId3"/>
          <a:srcRect l="20879" r="20879"/>
          <a:stretch/>
        </p:blipFill>
        <p:spPr>
          <a:xfrm>
            <a:off x="6009281" y="887157"/>
            <a:ext cx="5263744" cy="5083686"/>
          </a:xfrm>
          <a:prstGeom prst="roundRect">
            <a:avLst>
              <a:gd name="adj" fmla="val 2500"/>
            </a:avLst>
          </a:prstGeom>
          <a:solidFill>
            <a:schemeClr val="bg1"/>
          </a:solidFill>
          <a:ln>
            <a:solidFill>
              <a:schemeClr val="tx2"/>
            </a:solidFill>
          </a:ln>
        </p:spPr>
      </p:pic>
      <p:sp>
        <p:nvSpPr>
          <p:cNvPr id="4" name="Rounded Rectangle 3">
            <a:extLst>
              <a:ext uri="{FF2B5EF4-FFF2-40B4-BE49-F238E27FC236}">
                <a16:creationId xmlns:a16="http://schemas.microsoft.com/office/drawing/2014/main" id="{DF4A7E45-469F-93DF-135E-C1EAF81CE65A}"/>
              </a:ext>
            </a:extLst>
          </p:cNvPr>
          <p:cNvSpPr/>
          <p:nvPr/>
        </p:nvSpPr>
        <p:spPr>
          <a:xfrm>
            <a:off x="8343014" y="2073105"/>
            <a:ext cx="2597672" cy="3647211"/>
          </a:xfrm>
          <a:prstGeom prst="roundRect">
            <a:avLst>
              <a:gd name="adj" fmla="val 6306"/>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endParaRPr>
          </a:p>
        </p:txBody>
      </p:sp>
      <p:sp>
        <p:nvSpPr>
          <p:cNvPr id="6" name="Rounded Rectangle 5">
            <a:extLst>
              <a:ext uri="{FF2B5EF4-FFF2-40B4-BE49-F238E27FC236}">
                <a16:creationId xmlns:a16="http://schemas.microsoft.com/office/drawing/2014/main" id="{256AB2BA-2E1E-5129-0AD2-2D0DD00A4E97}"/>
              </a:ext>
            </a:extLst>
          </p:cNvPr>
          <p:cNvSpPr/>
          <p:nvPr/>
        </p:nvSpPr>
        <p:spPr>
          <a:xfrm>
            <a:off x="8343014" y="3168502"/>
            <a:ext cx="2597672" cy="2802341"/>
          </a:xfrm>
          <a:prstGeom prst="roundRect">
            <a:avLst>
              <a:gd name="adj" fmla="val 0"/>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endParaRPr>
          </a:p>
        </p:txBody>
      </p:sp>
      <p:sp>
        <p:nvSpPr>
          <p:cNvPr id="2" name="Text Placeholder 2">
            <a:extLst>
              <a:ext uri="{FF2B5EF4-FFF2-40B4-BE49-F238E27FC236}">
                <a16:creationId xmlns:a16="http://schemas.microsoft.com/office/drawing/2014/main" id="{4FA6FD43-D4E2-56A0-F665-F8DE7CBE1D93}"/>
              </a:ext>
            </a:extLst>
          </p:cNvPr>
          <p:cNvSpPr txBox="1">
            <a:spLocks/>
          </p:cNvSpPr>
          <p:nvPr/>
        </p:nvSpPr>
        <p:spPr>
          <a:xfrm>
            <a:off x="813298" y="1709407"/>
            <a:ext cx="4764542" cy="1619507"/>
          </a:xfrm>
          <a:prstGeom prst="rect">
            <a:avLst/>
          </a:prstGeom>
        </p:spPr>
        <p:txBody>
          <a:bodyPr lIns="91440" tIns="45720" rIns="91440" bIns="45720" anchor="t" anchorCtr="0">
            <a:noAutofit/>
          </a:bodyPr>
          <a:lstStyle>
            <a:lvl1pPr marL="0" indent="0" algn="l" defTabSz="914400" rtl="0" eaLnBrk="1" latinLnBrk="0" hangingPunct="1">
              <a:lnSpc>
                <a:spcPct val="90000"/>
              </a:lnSpc>
              <a:spcBef>
                <a:spcPts val="1000"/>
              </a:spcBef>
              <a:buFont typeface="Arial" panose="020B0604020202020204" pitchFamily="34" charset="0"/>
              <a:buNone/>
              <a:defRPr sz="2200" b="0" i="0" kern="1200">
                <a:solidFill>
                  <a:schemeClr val="tx1"/>
                </a:solidFill>
                <a:latin typeface="Mona-Sans Regular" pitchFamily="2" charset="77"/>
                <a:ea typeface="+mn-ea"/>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6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Latest Models</a:t>
            </a:r>
            <a:endParaRPr kumimoji="0" lang="en-US" sz="3600" b="1"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endParaRPr>
          </a:p>
        </p:txBody>
      </p:sp>
      <p:grpSp>
        <p:nvGrpSpPr>
          <p:cNvPr id="11" name="Group 10">
            <a:extLst>
              <a:ext uri="{FF2B5EF4-FFF2-40B4-BE49-F238E27FC236}">
                <a16:creationId xmlns:a16="http://schemas.microsoft.com/office/drawing/2014/main" id="{5B052C2E-72FF-0B29-BA94-F806E1483632}"/>
              </a:ext>
            </a:extLst>
          </p:cNvPr>
          <p:cNvGrpSpPr/>
          <p:nvPr/>
        </p:nvGrpSpPr>
        <p:grpSpPr>
          <a:xfrm>
            <a:off x="918975" y="1055004"/>
            <a:ext cx="2374944" cy="415936"/>
            <a:chOff x="768032" y="5970843"/>
            <a:chExt cx="2374944" cy="415936"/>
          </a:xfrm>
        </p:grpSpPr>
        <p:sp>
          <p:nvSpPr>
            <p:cNvPr id="12" name="Rounded Rectangle 11">
              <a:extLst>
                <a:ext uri="{FF2B5EF4-FFF2-40B4-BE49-F238E27FC236}">
                  <a16:creationId xmlns:a16="http://schemas.microsoft.com/office/drawing/2014/main" id="{453A43B2-E01F-4FBF-0EAB-28FA921FCF1E}"/>
                </a:ext>
              </a:extLst>
            </p:cNvPr>
            <p:cNvSpPr/>
            <p:nvPr/>
          </p:nvSpPr>
          <p:spPr>
            <a:xfrm>
              <a:off x="768032" y="5970843"/>
              <a:ext cx="2374944" cy="415936"/>
            </a:xfrm>
            <a:prstGeom prst="roundRect">
              <a:avLst>
                <a:gd name="adj" fmla="val 50000"/>
              </a:avLst>
            </a:prstGeom>
            <a:solidFill>
              <a:schemeClr val="bg1"/>
            </a:solidFill>
            <a:ln w="12700">
              <a:gradFill flip="none" rotWithShape="1">
                <a:gsLst>
                  <a:gs pos="0">
                    <a:srgbClr val="8250DF"/>
                  </a:gs>
                  <a:gs pos="60000">
                    <a:srgbClr val="2732E7"/>
                  </a:gs>
                  <a:gs pos="100000">
                    <a:srgbClr val="0DFE50"/>
                  </a:gs>
                </a:gsLst>
                <a:lin ang="189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rPr>
                <a:t>       Multi-Model Choice</a:t>
              </a:r>
              <a:endParaRPr kumimoji="0" lang="en-US" sz="1600" b="0"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endParaRPr>
            </a:p>
          </p:txBody>
        </p:sp>
        <p:grpSp>
          <p:nvGrpSpPr>
            <p:cNvPr id="13" name="Google Shape;1693;p69">
              <a:extLst>
                <a:ext uri="{FF2B5EF4-FFF2-40B4-BE49-F238E27FC236}">
                  <a16:creationId xmlns:a16="http://schemas.microsoft.com/office/drawing/2014/main" id="{14D848EE-A4AB-D0B3-BE00-A9C98D859971}"/>
                </a:ext>
              </a:extLst>
            </p:cNvPr>
            <p:cNvGrpSpPr/>
            <p:nvPr/>
          </p:nvGrpSpPr>
          <p:grpSpPr>
            <a:xfrm>
              <a:off x="918288" y="6094225"/>
              <a:ext cx="192384" cy="160586"/>
              <a:chOff x="690700" y="246575"/>
              <a:chExt cx="6228425" cy="5199000"/>
            </a:xfrm>
          </p:grpSpPr>
          <p:sp>
            <p:nvSpPr>
              <p:cNvPr id="14" name="Google Shape;1694;p69">
                <a:extLst>
                  <a:ext uri="{FF2B5EF4-FFF2-40B4-BE49-F238E27FC236}">
                    <a16:creationId xmlns:a16="http://schemas.microsoft.com/office/drawing/2014/main" id="{3B33A88F-F832-B6A8-F753-634629120C29}"/>
                  </a:ext>
                </a:extLst>
              </p:cNvPr>
              <p:cNvSpPr/>
              <p:nvPr/>
            </p:nvSpPr>
            <p:spPr>
              <a:xfrm>
                <a:off x="690700" y="246575"/>
                <a:ext cx="6228425" cy="5199000"/>
              </a:xfrm>
              <a:custGeom>
                <a:avLst/>
                <a:gdLst/>
                <a:ahLst/>
                <a:cxnLst/>
                <a:rect l="l" t="t" r="r" b="b"/>
                <a:pathLst>
                  <a:path w="249137" h="207960" extrusionOk="0">
                    <a:moveTo>
                      <a:pt x="248256" y="155809"/>
                    </a:moveTo>
                    <a:cubicBezTo>
                      <a:pt x="239350" y="171352"/>
                      <a:pt x="187470" y="207959"/>
                      <a:pt x="124585" y="207959"/>
                    </a:cubicBezTo>
                    <a:cubicBezTo>
                      <a:pt x="61666" y="207959"/>
                      <a:pt x="9787" y="171352"/>
                      <a:pt x="880" y="155809"/>
                    </a:cubicBezTo>
                    <a:cubicBezTo>
                      <a:pt x="203" y="154691"/>
                      <a:pt x="0" y="153404"/>
                      <a:pt x="0" y="152084"/>
                    </a:cubicBezTo>
                    <a:lnTo>
                      <a:pt x="0" y="124451"/>
                    </a:lnTo>
                    <a:cubicBezTo>
                      <a:pt x="0" y="123333"/>
                      <a:pt x="169" y="122182"/>
                      <a:pt x="610" y="121132"/>
                    </a:cubicBezTo>
                    <a:cubicBezTo>
                      <a:pt x="4470" y="111413"/>
                      <a:pt x="14595" y="97326"/>
                      <a:pt x="27633" y="93567"/>
                    </a:cubicBezTo>
                    <a:cubicBezTo>
                      <a:pt x="29360" y="89097"/>
                      <a:pt x="31934" y="82629"/>
                      <a:pt x="34338" y="77820"/>
                    </a:cubicBezTo>
                    <a:cubicBezTo>
                      <a:pt x="33932" y="74163"/>
                      <a:pt x="33796" y="70370"/>
                      <a:pt x="33796" y="66543"/>
                    </a:cubicBezTo>
                    <a:cubicBezTo>
                      <a:pt x="33796" y="52727"/>
                      <a:pt x="36708" y="40637"/>
                      <a:pt x="45513" y="31596"/>
                    </a:cubicBezTo>
                    <a:cubicBezTo>
                      <a:pt x="49644" y="27397"/>
                      <a:pt x="54758" y="24146"/>
                      <a:pt x="60820" y="21741"/>
                    </a:cubicBezTo>
                    <a:cubicBezTo>
                      <a:pt x="75347" y="9923"/>
                      <a:pt x="96004" y="1"/>
                      <a:pt x="124348" y="1"/>
                    </a:cubicBezTo>
                    <a:cubicBezTo>
                      <a:pt x="152692" y="1"/>
                      <a:pt x="173789" y="9923"/>
                      <a:pt x="188317" y="21741"/>
                    </a:cubicBezTo>
                    <a:cubicBezTo>
                      <a:pt x="194379" y="24146"/>
                      <a:pt x="199492" y="27397"/>
                      <a:pt x="203624" y="31596"/>
                    </a:cubicBezTo>
                    <a:cubicBezTo>
                      <a:pt x="212428" y="40637"/>
                      <a:pt x="215374" y="52727"/>
                      <a:pt x="215374" y="66543"/>
                    </a:cubicBezTo>
                    <a:cubicBezTo>
                      <a:pt x="215374" y="70370"/>
                      <a:pt x="215205" y="74163"/>
                      <a:pt x="214833" y="77820"/>
                    </a:cubicBezTo>
                    <a:cubicBezTo>
                      <a:pt x="217203" y="82629"/>
                      <a:pt x="219777" y="89097"/>
                      <a:pt x="221504" y="93567"/>
                    </a:cubicBezTo>
                    <a:cubicBezTo>
                      <a:pt x="234575" y="97326"/>
                      <a:pt x="244667" y="111413"/>
                      <a:pt x="248527" y="121132"/>
                    </a:cubicBezTo>
                    <a:cubicBezTo>
                      <a:pt x="248967" y="122182"/>
                      <a:pt x="249137" y="123333"/>
                      <a:pt x="249137" y="124451"/>
                    </a:cubicBezTo>
                    <a:lnTo>
                      <a:pt x="249137" y="152084"/>
                    </a:lnTo>
                    <a:cubicBezTo>
                      <a:pt x="249137" y="153404"/>
                      <a:pt x="248933" y="154691"/>
                      <a:pt x="248256" y="155809"/>
                    </a:cubicBezTo>
                    <a:close/>
                    <a:moveTo>
                      <a:pt x="133017" y="63191"/>
                    </a:moveTo>
                    <a:cubicBezTo>
                      <a:pt x="132577" y="59770"/>
                      <a:pt x="132374" y="56689"/>
                      <a:pt x="132340" y="53912"/>
                    </a:cubicBezTo>
                    <a:lnTo>
                      <a:pt x="132340" y="53709"/>
                    </a:lnTo>
                    <a:cubicBezTo>
                      <a:pt x="132374" y="45717"/>
                      <a:pt x="134101" y="40536"/>
                      <a:pt x="136912" y="37353"/>
                    </a:cubicBezTo>
                    <a:cubicBezTo>
                      <a:pt x="140434" y="33289"/>
                      <a:pt x="147748" y="30173"/>
                      <a:pt x="163190" y="31867"/>
                    </a:cubicBezTo>
                    <a:cubicBezTo>
                      <a:pt x="178801" y="33526"/>
                      <a:pt x="187538" y="37420"/>
                      <a:pt x="192482" y="42466"/>
                    </a:cubicBezTo>
                    <a:cubicBezTo>
                      <a:pt x="197291" y="47376"/>
                      <a:pt x="199797" y="54725"/>
                      <a:pt x="199797" y="66543"/>
                    </a:cubicBezTo>
                    <a:cubicBezTo>
                      <a:pt x="199797" y="79107"/>
                      <a:pt x="198002" y="86523"/>
                      <a:pt x="194006" y="91061"/>
                    </a:cubicBezTo>
                    <a:cubicBezTo>
                      <a:pt x="190213" y="95328"/>
                      <a:pt x="182763" y="98849"/>
                      <a:pt x="166441" y="98849"/>
                    </a:cubicBezTo>
                    <a:cubicBezTo>
                      <a:pt x="153878" y="98849"/>
                      <a:pt x="146698" y="94752"/>
                      <a:pt x="142127" y="89097"/>
                    </a:cubicBezTo>
                    <a:cubicBezTo>
                      <a:pt x="137183" y="83035"/>
                      <a:pt x="134406" y="74163"/>
                      <a:pt x="133017" y="63191"/>
                    </a:cubicBezTo>
                    <a:close/>
                    <a:moveTo>
                      <a:pt x="116119" y="63191"/>
                    </a:moveTo>
                    <a:cubicBezTo>
                      <a:pt x="116560" y="59770"/>
                      <a:pt x="116797" y="56689"/>
                      <a:pt x="116797" y="53912"/>
                    </a:cubicBezTo>
                    <a:lnTo>
                      <a:pt x="116797" y="53709"/>
                    </a:lnTo>
                    <a:cubicBezTo>
                      <a:pt x="116763" y="45717"/>
                      <a:pt x="115036" y="40536"/>
                      <a:pt x="112259" y="37353"/>
                    </a:cubicBezTo>
                    <a:cubicBezTo>
                      <a:pt x="108703" y="33289"/>
                      <a:pt x="101388" y="30173"/>
                      <a:pt x="85980" y="31867"/>
                    </a:cubicBezTo>
                    <a:cubicBezTo>
                      <a:pt x="70335" y="33526"/>
                      <a:pt x="61598" y="37420"/>
                      <a:pt x="56654" y="42466"/>
                    </a:cubicBezTo>
                    <a:cubicBezTo>
                      <a:pt x="51879" y="47376"/>
                      <a:pt x="49340" y="54725"/>
                      <a:pt x="49340" y="66543"/>
                    </a:cubicBezTo>
                    <a:cubicBezTo>
                      <a:pt x="49340" y="79107"/>
                      <a:pt x="51168" y="86523"/>
                      <a:pt x="55130" y="91061"/>
                    </a:cubicBezTo>
                    <a:cubicBezTo>
                      <a:pt x="58923" y="95328"/>
                      <a:pt x="66373" y="98849"/>
                      <a:pt x="82696" y="98849"/>
                    </a:cubicBezTo>
                    <a:cubicBezTo>
                      <a:pt x="95259" y="98849"/>
                      <a:pt x="102438" y="94752"/>
                      <a:pt x="107010" y="89097"/>
                    </a:cubicBezTo>
                    <a:cubicBezTo>
                      <a:pt x="111954" y="83035"/>
                      <a:pt x="114731" y="74163"/>
                      <a:pt x="116119" y="63191"/>
                    </a:cubicBezTo>
                    <a:close/>
                    <a:moveTo>
                      <a:pt x="126346" y="93634"/>
                    </a:moveTo>
                    <a:cubicBezTo>
                      <a:pt x="126956" y="93634"/>
                      <a:pt x="125770" y="93634"/>
                      <a:pt x="126346" y="93634"/>
                    </a:cubicBezTo>
                    <a:cubicBezTo>
                      <a:pt x="125770" y="93634"/>
                      <a:pt x="123366" y="93634"/>
                      <a:pt x="122790" y="93634"/>
                    </a:cubicBezTo>
                    <a:cubicBezTo>
                      <a:pt x="121673" y="95497"/>
                      <a:pt x="120454" y="97258"/>
                      <a:pt x="119099" y="98917"/>
                    </a:cubicBezTo>
                    <a:cubicBezTo>
                      <a:pt x="111107" y="108738"/>
                      <a:pt x="99187" y="114393"/>
                      <a:pt x="82696" y="114393"/>
                    </a:cubicBezTo>
                    <a:cubicBezTo>
                      <a:pt x="64815" y="114393"/>
                      <a:pt x="51676" y="110668"/>
                      <a:pt x="43447" y="101355"/>
                    </a:cubicBezTo>
                    <a:cubicBezTo>
                      <a:pt x="43007" y="100814"/>
                      <a:pt x="42567" y="100272"/>
                      <a:pt x="42567" y="100272"/>
                    </a:cubicBezTo>
                    <a:lnTo>
                      <a:pt x="41551" y="101355"/>
                    </a:lnTo>
                    <a:lnTo>
                      <a:pt x="41551" y="169659"/>
                    </a:lnTo>
                    <a:cubicBezTo>
                      <a:pt x="56451" y="177752"/>
                      <a:pt x="88419" y="192280"/>
                      <a:pt x="124585" y="192280"/>
                    </a:cubicBezTo>
                    <a:cubicBezTo>
                      <a:pt x="160752" y="192280"/>
                      <a:pt x="192686" y="177752"/>
                      <a:pt x="207586" y="169659"/>
                    </a:cubicBezTo>
                    <a:lnTo>
                      <a:pt x="207586" y="101355"/>
                    </a:lnTo>
                    <a:lnTo>
                      <a:pt x="206570" y="100272"/>
                    </a:lnTo>
                    <a:cubicBezTo>
                      <a:pt x="206570" y="100272"/>
                      <a:pt x="206231" y="100712"/>
                      <a:pt x="205689" y="101355"/>
                    </a:cubicBezTo>
                    <a:cubicBezTo>
                      <a:pt x="197460" y="110668"/>
                      <a:pt x="184321" y="114393"/>
                      <a:pt x="166441" y="114393"/>
                    </a:cubicBezTo>
                    <a:cubicBezTo>
                      <a:pt x="149949" y="114393"/>
                      <a:pt x="138029" y="108738"/>
                      <a:pt x="130037" y="98917"/>
                    </a:cubicBezTo>
                    <a:cubicBezTo>
                      <a:pt x="128683" y="97258"/>
                      <a:pt x="127464" y="95497"/>
                      <a:pt x="126346" y="93634"/>
                    </a:cubicBezTo>
                    <a:close/>
                  </a:path>
                </a:pathLst>
              </a:custGeom>
              <a:solidFill>
                <a:srgbClr val="FFFFFF"/>
              </a:solidFill>
              <a:ln>
                <a:noFill/>
              </a:ln>
            </p:spPr>
            <p:txBody>
              <a:bodyPr spcFirstLastPara="1" wrap="square" lIns="101113" tIns="101113" rIns="101113" bIns="101113"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991" b="0"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endParaRPr>
              </a:p>
            </p:txBody>
          </p:sp>
          <p:sp>
            <p:nvSpPr>
              <p:cNvPr id="15" name="Google Shape;1695;p69">
                <a:extLst>
                  <a:ext uri="{FF2B5EF4-FFF2-40B4-BE49-F238E27FC236}">
                    <a16:creationId xmlns:a16="http://schemas.microsoft.com/office/drawing/2014/main" id="{CAB9269F-A218-55D7-C594-DD2CE1C37752}"/>
                  </a:ext>
                </a:extLst>
              </p:cNvPr>
              <p:cNvSpPr/>
              <p:nvPr/>
            </p:nvSpPr>
            <p:spPr>
              <a:xfrm>
                <a:off x="2962100" y="3350200"/>
                <a:ext cx="453800" cy="1005800"/>
              </a:xfrm>
              <a:custGeom>
                <a:avLst/>
                <a:gdLst/>
                <a:ahLst/>
                <a:cxnLst/>
                <a:rect l="l" t="t" r="r" b="b"/>
                <a:pathLst>
                  <a:path w="18152" h="40232" extrusionOk="0">
                    <a:moveTo>
                      <a:pt x="9076" y="1"/>
                    </a:moveTo>
                    <a:cubicBezTo>
                      <a:pt x="14088" y="1"/>
                      <a:pt x="18152" y="4064"/>
                      <a:pt x="18152" y="9076"/>
                    </a:cubicBezTo>
                    <a:lnTo>
                      <a:pt x="18152" y="31156"/>
                    </a:lnTo>
                    <a:cubicBezTo>
                      <a:pt x="18152" y="36167"/>
                      <a:pt x="14088" y="40231"/>
                      <a:pt x="9076" y="40231"/>
                    </a:cubicBezTo>
                    <a:cubicBezTo>
                      <a:pt x="4064" y="40231"/>
                      <a:pt x="1" y="36167"/>
                      <a:pt x="1" y="31156"/>
                    </a:cubicBezTo>
                    <a:lnTo>
                      <a:pt x="1" y="9076"/>
                    </a:lnTo>
                    <a:cubicBezTo>
                      <a:pt x="1" y="4064"/>
                      <a:pt x="4064" y="1"/>
                      <a:pt x="9076" y="1"/>
                    </a:cubicBezTo>
                    <a:close/>
                  </a:path>
                </a:pathLst>
              </a:custGeom>
              <a:solidFill>
                <a:srgbClr val="FFFFFF"/>
              </a:solidFill>
              <a:ln>
                <a:noFill/>
              </a:ln>
            </p:spPr>
            <p:txBody>
              <a:bodyPr spcFirstLastPara="1" wrap="square" lIns="101113" tIns="101113" rIns="101113" bIns="101113"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991" b="0"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endParaRPr>
              </a:p>
            </p:txBody>
          </p:sp>
          <p:sp>
            <p:nvSpPr>
              <p:cNvPr id="16" name="Google Shape;1696;p69">
                <a:extLst>
                  <a:ext uri="{FF2B5EF4-FFF2-40B4-BE49-F238E27FC236}">
                    <a16:creationId xmlns:a16="http://schemas.microsoft.com/office/drawing/2014/main" id="{6072B06F-80F6-4C4D-5CE7-6A2E7C5B0547}"/>
                  </a:ext>
                </a:extLst>
              </p:cNvPr>
              <p:cNvSpPr/>
              <p:nvPr/>
            </p:nvSpPr>
            <p:spPr>
              <a:xfrm>
                <a:off x="4194750" y="3350200"/>
                <a:ext cx="453800" cy="1005800"/>
              </a:xfrm>
              <a:custGeom>
                <a:avLst/>
                <a:gdLst/>
                <a:ahLst/>
                <a:cxnLst/>
                <a:rect l="l" t="t" r="r" b="b"/>
                <a:pathLst>
                  <a:path w="18152" h="40232" extrusionOk="0">
                    <a:moveTo>
                      <a:pt x="9076" y="1"/>
                    </a:moveTo>
                    <a:cubicBezTo>
                      <a:pt x="14088" y="1"/>
                      <a:pt x="18152" y="4064"/>
                      <a:pt x="18152" y="9076"/>
                    </a:cubicBezTo>
                    <a:lnTo>
                      <a:pt x="18152" y="31156"/>
                    </a:lnTo>
                    <a:cubicBezTo>
                      <a:pt x="18152" y="36167"/>
                      <a:pt x="14088" y="40231"/>
                      <a:pt x="9076" y="40231"/>
                    </a:cubicBezTo>
                    <a:cubicBezTo>
                      <a:pt x="4064" y="40231"/>
                      <a:pt x="1" y="36167"/>
                      <a:pt x="1" y="31156"/>
                    </a:cubicBezTo>
                    <a:lnTo>
                      <a:pt x="1" y="9076"/>
                    </a:lnTo>
                    <a:cubicBezTo>
                      <a:pt x="1" y="4064"/>
                      <a:pt x="4064" y="1"/>
                      <a:pt x="9076" y="1"/>
                    </a:cubicBezTo>
                    <a:close/>
                  </a:path>
                </a:pathLst>
              </a:custGeom>
              <a:solidFill>
                <a:srgbClr val="FFFFFF"/>
              </a:solidFill>
              <a:ln>
                <a:noFill/>
              </a:ln>
            </p:spPr>
            <p:txBody>
              <a:bodyPr spcFirstLastPara="1" wrap="square" lIns="101113" tIns="101113" rIns="101113" bIns="101113"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991" b="0"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endParaRPr>
              </a:p>
            </p:txBody>
          </p:sp>
        </p:grpSp>
      </p:grpSp>
      <p:sp>
        <p:nvSpPr>
          <p:cNvPr id="3" name="TextBox 2">
            <a:extLst>
              <a:ext uri="{FF2B5EF4-FFF2-40B4-BE49-F238E27FC236}">
                <a16:creationId xmlns:a16="http://schemas.microsoft.com/office/drawing/2014/main" id="{28EAB60F-AE38-AD02-2A40-8F93521A8929}"/>
              </a:ext>
            </a:extLst>
          </p:cNvPr>
          <p:cNvSpPr txBox="1"/>
          <p:nvPr/>
        </p:nvSpPr>
        <p:spPr>
          <a:xfrm>
            <a:off x="813298" y="2587775"/>
            <a:ext cx="4425856" cy="206210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rPr>
              <a:t>Use the best model for your task and project </a:t>
            </a:r>
            <a:r>
              <a:rPr kumimoji="0" lang="en-US" sz="1600" b="0"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rPr>
              <a:t>with support for the latest models from OpenAI, Anthropic, and Gemini, including GPT 5, Gemini 2.5 Pro, and Claude Sonnet 4.</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rPr>
              <a:t>Level up your interactions with GitHub Copilot with support for vision across models.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endParaRPr>
          </a:p>
        </p:txBody>
      </p:sp>
      <p:pic>
        <p:nvPicPr>
          <p:cNvPr id="7" name="Picture 2">
            <a:extLst>
              <a:ext uri="{FF2B5EF4-FFF2-40B4-BE49-F238E27FC236}">
                <a16:creationId xmlns:a16="http://schemas.microsoft.com/office/drawing/2014/main" id="{F0E30A49-B4A5-E785-4D1C-7E874A83946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6884" t="-25508"/>
          <a:stretch/>
        </p:blipFill>
        <p:spPr bwMode="auto">
          <a:xfrm>
            <a:off x="3364078" y="0"/>
            <a:ext cx="7908947" cy="59708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88040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9B10D8-95ED-9FD3-C2B3-777ADAEE50D0}"/>
            </a:ext>
          </a:extLst>
        </p:cNvPr>
        <p:cNvGrpSpPr/>
        <p:nvPr/>
      </p:nvGrpSpPr>
      <p:grpSpPr>
        <a:xfrm>
          <a:off x="0" y="0"/>
          <a:ext cx="0" cy="0"/>
          <a:chOff x="0" y="0"/>
          <a:chExt cx="0" cy="0"/>
        </a:xfrm>
      </p:grpSpPr>
      <p:pic>
        <p:nvPicPr>
          <p:cNvPr id="10" name="Picture 9">
            <a:extLst>
              <a:ext uri="{FF2B5EF4-FFF2-40B4-BE49-F238E27FC236}">
                <a16:creationId xmlns:a16="http://schemas.microsoft.com/office/drawing/2014/main" id="{91D75C88-3A00-4AD1-BD32-2871A2A82072}"/>
              </a:ext>
            </a:extLst>
          </p:cNvPr>
          <p:cNvPicPr>
            <a:picLocks noChangeAspect="1"/>
          </p:cNvPicPr>
          <p:nvPr/>
        </p:nvPicPr>
        <p:blipFill>
          <a:blip r:embed="rId3"/>
          <a:srcRect l="20879" r="20879"/>
          <a:stretch/>
        </p:blipFill>
        <p:spPr>
          <a:xfrm>
            <a:off x="6009281" y="887157"/>
            <a:ext cx="5263744" cy="5083686"/>
          </a:xfrm>
          <a:prstGeom prst="roundRect">
            <a:avLst>
              <a:gd name="adj" fmla="val 2500"/>
            </a:avLst>
          </a:prstGeom>
          <a:solidFill>
            <a:schemeClr val="bg1"/>
          </a:solidFill>
          <a:ln>
            <a:solidFill>
              <a:schemeClr val="tx2"/>
            </a:solidFill>
          </a:ln>
        </p:spPr>
      </p:pic>
      <p:sp>
        <p:nvSpPr>
          <p:cNvPr id="2" name="Text Placeholder 2">
            <a:extLst>
              <a:ext uri="{FF2B5EF4-FFF2-40B4-BE49-F238E27FC236}">
                <a16:creationId xmlns:a16="http://schemas.microsoft.com/office/drawing/2014/main" id="{B1F6CDDD-EC80-3F92-33E0-B743432C95DA}"/>
              </a:ext>
            </a:extLst>
          </p:cNvPr>
          <p:cNvSpPr txBox="1">
            <a:spLocks/>
          </p:cNvSpPr>
          <p:nvPr/>
        </p:nvSpPr>
        <p:spPr>
          <a:xfrm>
            <a:off x="813298" y="1709407"/>
            <a:ext cx="4764542" cy="1619507"/>
          </a:xfrm>
          <a:prstGeom prst="rect">
            <a:avLst/>
          </a:prstGeom>
        </p:spPr>
        <p:txBody>
          <a:bodyPr lIns="91440" tIns="45720" rIns="91440" bIns="45720" anchor="t" anchorCtr="0">
            <a:noAutofit/>
          </a:bodyPr>
          <a:lstStyle>
            <a:lvl1pPr marL="0" indent="0" algn="l" defTabSz="914400" rtl="0" eaLnBrk="1" latinLnBrk="0" hangingPunct="1">
              <a:lnSpc>
                <a:spcPct val="90000"/>
              </a:lnSpc>
              <a:spcBef>
                <a:spcPts val="1000"/>
              </a:spcBef>
              <a:buFont typeface="Arial" panose="020B0604020202020204" pitchFamily="34" charset="0"/>
              <a:buNone/>
              <a:defRPr sz="2200" b="0" i="0" kern="1200">
                <a:solidFill>
                  <a:schemeClr val="tx1"/>
                </a:solidFill>
                <a:latin typeface="Mona-Sans Regular" pitchFamily="2" charset="77"/>
                <a:ea typeface="+mn-ea"/>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6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Bring Your own model &amp; key</a:t>
            </a:r>
            <a:endParaRPr kumimoji="0" lang="en-US" sz="2200" b="0"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endParaRPr>
          </a:p>
        </p:txBody>
      </p:sp>
      <p:grpSp>
        <p:nvGrpSpPr>
          <p:cNvPr id="11" name="Group 10">
            <a:extLst>
              <a:ext uri="{FF2B5EF4-FFF2-40B4-BE49-F238E27FC236}">
                <a16:creationId xmlns:a16="http://schemas.microsoft.com/office/drawing/2014/main" id="{0FA7FAF6-ECBC-B89E-99C5-FF1277BAA08A}"/>
              </a:ext>
            </a:extLst>
          </p:cNvPr>
          <p:cNvGrpSpPr/>
          <p:nvPr/>
        </p:nvGrpSpPr>
        <p:grpSpPr>
          <a:xfrm>
            <a:off x="918975" y="1055004"/>
            <a:ext cx="2374944" cy="415936"/>
            <a:chOff x="768032" y="5970843"/>
            <a:chExt cx="2374944" cy="415936"/>
          </a:xfrm>
        </p:grpSpPr>
        <p:sp>
          <p:nvSpPr>
            <p:cNvPr id="12" name="Rounded Rectangle 11">
              <a:extLst>
                <a:ext uri="{FF2B5EF4-FFF2-40B4-BE49-F238E27FC236}">
                  <a16:creationId xmlns:a16="http://schemas.microsoft.com/office/drawing/2014/main" id="{457B8964-F822-D169-BFAE-DB3691BCE892}"/>
                </a:ext>
              </a:extLst>
            </p:cNvPr>
            <p:cNvSpPr/>
            <p:nvPr/>
          </p:nvSpPr>
          <p:spPr>
            <a:xfrm>
              <a:off x="768032" y="5970843"/>
              <a:ext cx="2374944" cy="415936"/>
            </a:xfrm>
            <a:prstGeom prst="roundRect">
              <a:avLst>
                <a:gd name="adj" fmla="val 50000"/>
              </a:avLst>
            </a:prstGeom>
            <a:solidFill>
              <a:schemeClr val="bg1"/>
            </a:solidFill>
            <a:ln w="12700">
              <a:gradFill flip="none" rotWithShape="1">
                <a:gsLst>
                  <a:gs pos="0">
                    <a:srgbClr val="8250DF"/>
                  </a:gs>
                  <a:gs pos="60000">
                    <a:srgbClr val="2732E7"/>
                  </a:gs>
                  <a:gs pos="100000">
                    <a:srgbClr val="0DFE50"/>
                  </a:gs>
                </a:gsLst>
                <a:lin ang="189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rPr>
                <a:t>       Multi-Model Choice</a:t>
              </a:r>
              <a:endParaRPr kumimoji="0" lang="en-US" sz="1600" b="0"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endParaRPr>
            </a:p>
          </p:txBody>
        </p:sp>
        <p:grpSp>
          <p:nvGrpSpPr>
            <p:cNvPr id="13" name="Google Shape;1693;p69">
              <a:extLst>
                <a:ext uri="{FF2B5EF4-FFF2-40B4-BE49-F238E27FC236}">
                  <a16:creationId xmlns:a16="http://schemas.microsoft.com/office/drawing/2014/main" id="{1B221A4F-95A2-B57D-C35A-818E31871F5B}"/>
                </a:ext>
              </a:extLst>
            </p:cNvPr>
            <p:cNvGrpSpPr/>
            <p:nvPr/>
          </p:nvGrpSpPr>
          <p:grpSpPr>
            <a:xfrm>
              <a:off x="918288" y="6094225"/>
              <a:ext cx="192384" cy="160586"/>
              <a:chOff x="690700" y="246575"/>
              <a:chExt cx="6228425" cy="5199000"/>
            </a:xfrm>
          </p:grpSpPr>
          <p:sp>
            <p:nvSpPr>
              <p:cNvPr id="14" name="Google Shape;1694;p69">
                <a:extLst>
                  <a:ext uri="{FF2B5EF4-FFF2-40B4-BE49-F238E27FC236}">
                    <a16:creationId xmlns:a16="http://schemas.microsoft.com/office/drawing/2014/main" id="{F3A6DDBD-5FA5-3466-046D-2B9A744A2330}"/>
                  </a:ext>
                </a:extLst>
              </p:cNvPr>
              <p:cNvSpPr/>
              <p:nvPr/>
            </p:nvSpPr>
            <p:spPr>
              <a:xfrm>
                <a:off x="690700" y="246575"/>
                <a:ext cx="6228425" cy="5199000"/>
              </a:xfrm>
              <a:custGeom>
                <a:avLst/>
                <a:gdLst/>
                <a:ahLst/>
                <a:cxnLst/>
                <a:rect l="l" t="t" r="r" b="b"/>
                <a:pathLst>
                  <a:path w="249137" h="207960" extrusionOk="0">
                    <a:moveTo>
                      <a:pt x="248256" y="155809"/>
                    </a:moveTo>
                    <a:cubicBezTo>
                      <a:pt x="239350" y="171352"/>
                      <a:pt x="187470" y="207959"/>
                      <a:pt x="124585" y="207959"/>
                    </a:cubicBezTo>
                    <a:cubicBezTo>
                      <a:pt x="61666" y="207959"/>
                      <a:pt x="9787" y="171352"/>
                      <a:pt x="880" y="155809"/>
                    </a:cubicBezTo>
                    <a:cubicBezTo>
                      <a:pt x="203" y="154691"/>
                      <a:pt x="0" y="153404"/>
                      <a:pt x="0" y="152084"/>
                    </a:cubicBezTo>
                    <a:lnTo>
                      <a:pt x="0" y="124451"/>
                    </a:lnTo>
                    <a:cubicBezTo>
                      <a:pt x="0" y="123333"/>
                      <a:pt x="169" y="122182"/>
                      <a:pt x="610" y="121132"/>
                    </a:cubicBezTo>
                    <a:cubicBezTo>
                      <a:pt x="4470" y="111413"/>
                      <a:pt x="14595" y="97326"/>
                      <a:pt x="27633" y="93567"/>
                    </a:cubicBezTo>
                    <a:cubicBezTo>
                      <a:pt x="29360" y="89097"/>
                      <a:pt x="31934" y="82629"/>
                      <a:pt x="34338" y="77820"/>
                    </a:cubicBezTo>
                    <a:cubicBezTo>
                      <a:pt x="33932" y="74163"/>
                      <a:pt x="33796" y="70370"/>
                      <a:pt x="33796" y="66543"/>
                    </a:cubicBezTo>
                    <a:cubicBezTo>
                      <a:pt x="33796" y="52727"/>
                      <a:pt x="36708" y="40637"/>
                      <a:pt x="45513" y="31596"/>
                    </a:cubicBezTo>
                    <a:cubicBezTo>
                      <a:pt x="49644" y="27397"/>
                      <a:pt x="54758" y="24146"/>
                      <a:pt x="60820" y="21741"/>
                    </a:cubicBezTo>
                    <a:cubicBezTo>
                      <a:pt x="75347" y="9923"/>
                      <a:pt x="96004" y="1"/>
                      <a:pt x="124348" y="1"/>
                    </a:cubicBezTo>
                    <a:cubicBezTo>
                      <a:pt x="152692" y="1"/>
                      <a:pt x="173789" y="9923"/>
                      <a:pt x="188317" y="21741"/>
                    </a:cubicBezTo>
                    <a:cubicBezTo>
                      <a:pt x="194379" y="24146"/>
                      <a:pt x="199492" y="27397"/>
                      <a:pt x="203624" y="31596"/>
                    </a:cubicBezTo>
                    <a:cubicBezTo>
                      <a:pt x="212428" y="40637"/>
                      <a:pt x="215374" y="52727"/>
                      <a:pt x="215374" y="66543"/>
                    </a:cubicBezTo>
                    <a:cubicBezTo>
                      <a:pt x="215374" y="70370"/>
                      <a:pt x="215205" y="74163"/>
                      <a:pt x="214833" y="77820"/>
                    </a:cubicBezTo>
                    <a:cubicBezTo>
                      <a:pt x="217203" y="82629"/>
                      <a:pt x="219777" y="89097"/>
                      <a:pt x="221504" y="93567"/>
                    </a:cubicBezTo>
                    <a:cubicBezTo>
                      <a:pt x="234575" y="97326"/>
                      <a:pt x="244667" y="111413"/>
                      <a:pt x="248527" y="121132"/>
                    </a:cubicBezTo>
                    <a:cubicBezTo>
                      <a:pt x="248967" y="122182"/>
                      <a:pt x="249137" y="123333"/>
                      <a:pt x="249137" y="124451"/>
                    </a:cubicBezTo>
                    <a:lnTo>
                      <a:pt x="249137" y="152084"/>
                    </a:lnTo>
                    <a:cubicBezTo>
                      <a:pt x="249137" y="153404"/>
                      <a:pt x="248933" y="154691"/>
                      <a:pt x="248256" y="155809"/>
                    </a:cubicBezTo>
                    <a:close/>
                    <a:moveTo>
                      <a:pt x="133017" y="63191"/>
                    </a:moveTo>
                    <a:cubicBezTo>
                      <a:pt x="132577" y="59770"/>
                      <a:pt x="132374" y="56689"/>
                      <a:pt x="132340" y="53912"/>
                    </a:cubicBezTo>
                    <a:lnTo>
                      <a:pt x="132340" y="53709"/>
                    </a:lnTo>
                    <a:cubicBezTo>
                      <a:pt x="132374" y="45717"/>
                      <a:pt x="134101" y="40536"/>
                      <a:pt x="136912" y="37353"/>
                    </a:cubicBezTo>
                    <a:cubicBezTo>
                      <a:pt x="140434" y="33289"/>
                      <a:pt x="147748" y="30173"/>
                      <a:pt x="163190" y="31867"/>
                    </a:cubicBezTo>
                    <a:cubicBezTo>
                      <a:pt x="178801" y="33526"/>
                      <a:pt x="187538" y="37420"/>
                      <a:pt x="192482" y="42466"/>
                    </a:cubicBezTo>
                    <a:cubicBezTo>
                      <a:pt x="197291" y="47376"/>
                      <a:pt x="199797" y="54725"/>
                      <a:pt x="199797" y="66543"/>
                    </a:cubicBezTo>
                    <a:cubicBezTo>
                      <a:pt x="199797" y="79107"/>
                      <a:pt x="198002" y="86523"/>
                      <a:pt x="194006" y="91061"/>
                    </a:cubicBezTo>
                    <a:cubicBezTo>
                      <a:pt x="190213" y="95328"/>
                      <a:pt x="182763" y="98849"/>
                      <a:pt x="166441" y="98849"/>
                    </a:cubicBezTo>
                    <a:cubicBezTo>
                      <a:pt x="153878" y="98849"/>
                      <a:pt x="146698" y="94752"/>
                      <a:pt x="142127" y="89097"/>
                    </a:cubicBezTo>
                    <a:cubicBezTo>
                      <a:pt x="137183" y="83035"/>
                      <a:pt x="134406" y="74163"/>
                      <a:pt x="133017" y="63191"/>
                    </a:cubicBezTo>
                    <a:close/>
                    <a:moveTo>
                      <a:pt x="116119" y="63191"/>
                    </a:moveTo>
                    <a:cubicBezTo>
                      <a:pt x="116560" y="59770"/>
                      <a:pt x="116797" y="56689"/>
                      <a:pt x="116797" y="53912"/>
                    </a:cubicBezTo>
                    <a:lnTo>
                      <a:pt x="116797" y="53709"/>
                    </a:lnTo>
                    <a:cubicBezTo>
                      <a:pt x="116763" y="45717"/>
                      <a:pt x="115036" y="40536"/>
                      <a:pt x="112259" y="37353"/>
                    </a:cubicBezTo>
                    <a:cubicBezTo>
                      <a:pt x="108703" y="33289"/>
                      <a:pt x="101388" y="30173"/>
                      <a:pt x="85980" y="31867"/>
                    </a:cubicBezTo>
                    <a:cubicBezTo>
                      <a:pt x="70335" y="33526"/>
                      <a:pt x="61598" y="37420"/>
                      <a:pt x="56654" y="42466"/>
                    </a:cubicBezTo>
                    <a:cubicBezTo>
                      <a:pt x="51879" y="47376"/>
                      <a:pt x="49340" y="54725"/>
                      <a:pt x="49340" y="66543"/>
                    </a:cubicBezTo>
                    <a:cubicBezTo>
                      <a:pt x="49340" y="79107"/>
                      <a:pt x="51168" y="86523"/>
                      <a:pt x="55130" y="91061"/>
                    </a:cubicBezTo>
                    <a:cubicBezTo>
                      <a:pt x="58923" y="95328"/>
                      <a:pt x="66373" y="98849"/>
                      <a:pt x="82696" y="98849"/>
                    </a:cubicBezTo>
                    <a:cubicBezTo>
                      <a:pt x="95259" y="98849"/>
                      <a:pt x="102438" y="94752"/>
                      <a:pt x="107010" y="89097"/>
                    </a:cubicBezTo>
                    <a:cubicBezTo>
                      <a:pt x="111954" y="83035"/>
                      <a:pt x="114731" y="74163"/>
                      <a:pt x="116119" y="63191"/>
                    </a:cubicBezTo>
                    <a:close/>
                    <a:moveTo>
                      <a:pt x="126346" y="93634"/>
                    </a:moveTo>
                    <a:cubicBezTo>
                      <a:pt x="126956" y="93634"/>
                      <a:pt x="125770" y="93634"/>
                      <a:pt x="126346" y="93634"/>
                    </a:cubicBezTo>
                    <a:cubicBezTo>
                      <a:pt x="125770" y="93634"/>
                      <a:pt x="123366" y="93634"/>
                      <a:pt x="122790" y="93634"/>
                    </a:cubicBezTo>
                    <a:cubicBezTo>
                      <a:pt x="121673" y="95497"/>
                      <a:pt x="120454" y="97258"/>
                      <a:pt x="119099" y="98917"/>
                    </a:cubicBezTo>
                    <a:cubicBezTo>
                      <a:pt x="111107" y="108738"/>
                      <a:pt x="99187" y="114393"/>
                      <a:pt x="82696" y="114393"/>
                    </a:cubicBezTo>
                    <a:cubicBezTo>
                      <a:pt x="64815" y="114393"/>
                      <a:pt x="51676" y="110668"/>
                      <a:pt x="43447" y="101355"/>
                    </a:cubicBezTo>
                    <a:cubicBezTo>
                      <a:pt x="43007" y="100814"/>
                      <a:pt x="42567" y="100272"/>
                      <a:pt x="42567" y="100272"/>
                    </a:cubicBezTo>
                    <a:lnTo>
                      <a:pt x="41551" y="101355"/>
                    </a:lnTo>
                    <a:lnTo>
                      <a:pt x="41551" y="169659"/>
                    </a:lnTo>
                    <a:cubicBezTo>
                      <a:pt x="56451" y="177752"/>
                      <a:pt x="88419" y="192280"/>
                      <a:pt x="124585" y="192280"/>
                    </a:cubicBezTo>
                    <a:cubicBezTo>
                      <a:pt x="160752" y="192280"/>
                      <a:pt x="192686" y="177752"/>
                      <a:pt x="207586" y="169659"/>
                    </a:cubicBezTo>
                    <a:lnTo>
                      <a:pt x="207586" y="101355"/>
                    </a:lnTo>
                    <a:lnTo>
                      <a:pt x="206570" y="100272"/>
                    </a:lnTo>
                    <a:cubicBezTo>
                      <a:pt x="206570" y="100272"/>
                      <a:pt x="206231" y="100712"/>
                      <a:pt x="205689" y="101355"/>
                    </a:cubicBezTo>
                    <a:cubicBezTo>
                      <a:pt x="197460" y="110668"/>
                      <a:pt x="184321" y="114393"/>
                      <a:pt x="166441" y="114393"/>
                    </a:cubicBezTo>
                    <a:cubicBezTo>
                      <a:pt x="149949" y="114393"/>
                      <a:pt x="138029" y="108738"/>
                      <a:pt x="130037" y="98917"/>
                    </a:cubicBezTo>
                    <a:cubicBezTo>
                      <a:pt x="128683" y="97258"/>
                      <a:pt x="127464" y="95497"/>
                      <a:pt x="126346" y="93634"/>
                    </a:cubicBezTo>
                    <a:close/>
                  </a:path>
                </a:pathLst>
              </a:custGeom>
              <a:solidFill>
                <a:srgbClr val="FFFFFF"/>
              </a:solidFill>
              <a:ln>
                <a:noFill/>
              </a:ln>
            </p:spPr>
            <p:txBody>
              <a:bodyPr spcFirstLastPara="1" wrap="square" lIns="101113" tIns="101113" rIns="101113" bIns="101113"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991" b="0"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endParaRPr>
              </a:p>
            </p:txBody>
          </p:sp>
          <p:sp>
            <p:nvSpPr>
              <p:cNvPr id="15" name="Google Shape;1695;p69">
                <a:extLst>
                  <a:ext uri="{FF2B5EF4-FFF2-40B4-BE49-F238E27FC236}">
                    <a16:creationId xmlns:a16="http://schemas.microsoft.com/office/drawing/2014/main" id="{E61F92D2-AB0D-2BE0-C59B-D80DEAB86051}"/>
                  </a:ext>
                </a:extLst>
              </p:cNvPr>
              <p:cNvSpPr/>
              <p:nvPr/>
            </p:nvSpPr>
            <p:spPr>
              <a:xfrm>
                <a:off x="2962100" y="3350200"/>
                <a:ext cx="453800" cy="1005800"/>
              </a:xfrm>
              <a:custGeom>
                <a:avLst/>
                <a:gdLst/>
                <a:ahLst/>
                <a:cxnLst/>
                <a:rect l="l" t="t" r="r" b="b"/>
                <a:pathLst>
                  <a:path w="18152" h="40232" extrusionOk="0">
                    <a:moveTo>
                      <a:pt x="9076" y="1"/>
                    </a:moveTo>
                    <a:cubicBezTo>
                      <a:pt x="14088" y="1"/>
                      <a:pt x="18152" y="4064"/>
                      <a:pt x="18152" y="9076"/>
                    </a:cubicBezTo>
                    <a:lnTo>
                      <a:pt x="18152" y="31156"/>
                    </a:lnTo>
                    <a:cubicBezTo>
                      <a:pt x="18152" y="36167"/>
                      <a:pt x="14088" y="40231"/>
                      <a:pt x="9076" y="40231"/>
                    </a:cubicBezTo>
                    <a:cubicBezTo>
                      <a:pt x="4064" y="40231"/>
                      <a:pt x="1" y="36167"/>
                      <a:pt x="1" y="31156"/>
                    </a:cubicBezTo>
                    <a:lnTo>
                      <a:pt x="1" y="9076"/>
                    </a:lnTo>
                    <a:cubicBezTo>
                      <a:pt x="1" y="4064"/>
                      <a:pt x="4064" y="1"/>
                      <a:pt x="9076" y="1"/>
                    </a:cubicBezTo>
                    <a:close/>
                  </a:path>
                </a:pathLst>
              </a:custGeom>
              <a:solidFill>
                <a:srgbClr val="FFFFFF"/>
              </a:solidFill>
              <a:ln>
                <a:noFill/>
              </a:ln>
            </p:spPr>
            <p:txBody>
              <a:bodyPr spcFirstLastPara="1" wrap="square" lIns="101113" tIns="101113" rIns="101113" bIns="101113"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991" b="0"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endParaRPr>
              </a:p>
            </p:txBody>
          </p:sp>
          <p:sp>
            <p:nvSpPr>
              <p:cNvPr id="16" name="Google Shape;1696;p69">
                <a:extLst>
                  <a:ext uri="{FF2B5EF4-FFF2-40B4-BE49-F238E27FC236}">
                    <a16:creationId xmlns:a16="http://schemas.microsoft.com/office/drawing/2014/main" id="{6267DDAE-E472-2788-8977-26E20ABF5924}"/>
                  </a:ext>
                </a:extLst>
              </p:cNvPr>
              <p:cNvSpPr/>
              <p:nvPr/>
            </p:nvSpPr>
            <p:spPr>
              <a:xfrm>
                <a:off x="4194750" y="3350200"/>
                <a:ext cx="453800" cy="1005800"/>
              </a:xfrm>
              <a:custGeom>
                <a:avLst/>
                <a:gdLst/>
                <a:ahLst/>
                <a:cxnLst/>
                <a:rect l="l" t="t" r="r" b="b"/>
                <a:pathLst>
                  <a:path w="18152" h="40232" extrusionOk="0">
                    <a:moveTo>
                      <a:pt x="9076" y="1"/>
                    </a:moveTo>
                    <a:cubicBezTo>
                      <a:pt x="14088" y="1"/>
                      <a:pt x="18152" y="4064"/>
                      <a:pt x="18152" y="9076"/>
                    </a:cubicBezTo>
                    <a:lnTo>
                      <a:pt x="18152" y="31156"/>
                    </a:lnTo>
                    <a:cubicBezTo>
                      <a:pt x="18152" y="36167"/>
                      <a:pt x="14088" y="40231"/>
                      <a:pt x="9076" y="40231"/>
                    </a:cubicBezTo>
                    <a:cubicBezTo>
                      <a:pt x="4064" y="40231"/>
                      <a:pt x="1" y="36167"/>
                      <a:pt x="1" y="31156"/>
                    </a:cubicBezTo>
                    <a:lnTo>
                      <a:pt x="1" y="9076"/>
                    </a:lnTo>
                    <a:cubicBezTo>
                      <a:pt x="1" y="4064"/>
                      <a:pt x="4064" y="1"/>
                      <a:pt x="9076" y="1"/>
                    </a:cubicBezTo>
                    <a:close/>
                  </a:path>
                </a:pathLst>
              </a:custGeom>
              <a:solidFill>
                <a:srgbClr val="FFFFFF"/>
              </a:solidFill>
              <a:ln>
                <a:noFill/>
              </a:ln>
            </p:spPr>
            <p:txBody>
              <a:bodyPr spcFirstLastPara="1" wrap="square" lIns="101113" tIns="101113" rIns="101113" bIns="101113"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991" b="0"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endParaRPr>
              </a:p>
            </p:txBody>
          </p:sp>
        </p:grpSp>
      </p:grpSp>
      <p:sp>
        <p:nvSpPr>
          <p:cNvPr id="3" name="TextBox 2">
            <a:extLst>
              <a:ext uri="{FF2B5EF4-FFF2-40B4-BE49-F238E27FC236}">
                <a16:creationId xmlns:a16="http://schemas.microsoft.com/office/drawing/2014/main" id="{CBC0338C-F923-5443-E559-7388B948E1F3}"/>
              </a:ext>
            </a:extLst>
          </p:cNvPr>
          <p:cNvSpPr txBox="1"/>
          <p:nvPr/>
        </p:nvSpPr>
        <p:spPr>
          <a:xfrm>
            <a:off x="813298" y="3028772"/>
            <a:ext cx="4425856" cy="2554545"/>
          </a:xfrm>
          <a:prstGeom prst="rect">
            <a:avLst/>
          </a:prstGeom>
          <a:noFill/>
        </p:spPr>
        <p:txBody>
          <a:bodyPr wrap="square" lIns="91440" tIns="45720" rIns="91440" bIns="4572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rPr>
              <a:t>Connect custom LLM providers and use model that work best for you</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B0BAC3"/>
                </a:solidFill>
                <a:effectLst/>
                <a:uLnTx/>
                <a:uFillTx/>
                <a:latin typeface="Segoe UI" panose="020B0502040204020203" pitchFamily="34" charset="0"/>
                <a:ea typeface="+mn-ea"/>
                <a:cs typeface="Segoe UI" panose="020B0502040204020203" pitchFamily="34" charset="0"/>
              </a:rPr>
              <a:t>Anthropic, Azure OpenAI (including government), Google Vertex, </a:t>
            </a:r>
            <a:r>
              <a:rPr kumimoji="0" lang="en-US" sz="1600" b="0" i="0" u="none" strike="noStrike" kern="1200" cap="none" spc="0" normalizeH="0" baseline="0" noProof="0" dirty="0" err="1">
                <a:ln>
                  <a:noFill/>
                </a:ln>
                <a:solidFill>
                  <a:srgbClr val="B0BAC3"/>
                </a:solidFill>
                <a:effectLst/>
                <a:uLnTx/>
                <a:uFillTx/>
                <a:latin typeface="Segoe UI" panose="020B0502040204020203" pitchFamily="34" charset="0"/>
                <a:ea typeface="+mn-ea"/>
                <a:cs typeface="Segoe UI" panose="020B0502040204020203" pitchFamily="34" charset="0"/>
              </a:rPr>
              <a:t>Ollama</a:t>
            </a:r>
            <a:r>
              <a:rPr kumimoji="0" lang="en-US" sz="1600" b="0" i="0" u="none" strike="noStrike" kern="1200" cap="none" spc="0" normalizeH="0" baseline="0" noProof="0" dirty="0">
                <a:ln>
                  <a:noFill/>
                </a:ln>
                <a:solidFill>
                  <a:srgbClr val="B0BAC3"/>
                </a:solidFill>
                <a:effectLst/>
                <a:uLnTx/>
                <a:uFillTx/>
                <a:latin typeface="Segoe UI" panose="020B0502040204020203" pitchFamily="34" charset="0"/>
                <a:ea typeface="+mn-ea"/>
                <a:cs typeface="Segoe UI" panose="020B0502040204020203" pitchFamily="34" charset="0"/>
              </a:rPr>
              <a:t>, OpenAI, </a:t>
            </a:r>
            <a:r>
              <a:rPr kumimoji="0" lang="en-US" sz="1600" b="0" i="0" u="none" strike="noStrike" kern="1200" cap="none" spc="0" normalizeH="0" baseline="0" noProof="0" dirty="0" err="1">
                <a:ln>
                  <a:noFill/>
                </a:ln>
                <a:solidFill>
                  <a:srgbClr val="B0BAC3"/>
                </a:solidFill>
                <a:effectLst/>
                <a:uLnTx/>
                <a:uFillTx/>
                <a:latin typeface="Segoe UI" panose="020B0502040204020203" pitchFamily="34" charset="0"/>
                <a:ea typeface="+mn-ea"/>
                <a:cs typeface="Segoe UI" panose="020B0502040204020203" pitchFamily="34" charset="0"/>
              </a:rPr>
              <a:t>OpenRouter</a:t>
            </a:r>
            <a:endParaRPr kumimoji="0" lang="en-US" sz="1800" b="0" i="0" u="none" strike="noStrike" kern="1200" cap="none" spc="0" normalizeH="0" baseline="0" noProof="0" dirty="0">
              <a:ln>
                <a:noFill/>
              </a:ln>
              <a:solidFill>
                <a:srgbClr val="B0BAC3"/>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rPr>
              <a:t>Public Preview – Copilot Free &amp; Pro only</a:t>
            </a:r>
          </a:p>
          <a:p>
            <a:pPr marL="285750" marR="0" lvl="0" indent="-285750" algn="l" defTabSz="914400" rtl="0" eaLnBrk="1" fontAlgn="auto" latinLnBrk="0" hangingPunct="1">
              <a:lnSpc>
                <a:spcPct val="100000"/>
              </a:lnSpc>
              <a:spcBef>
                <a:spcPts val="0"/>
              </a:spcBef>
              <a:spcAft>
                <a:spcPts val="0"/>
              </a:spcAft>
              <a:buClrTx/>
              <a:buSzTx/>
              <a:buFont typeface="Arial"/>
              <a:buChar char="•"/>
              <a:tabLst/>
              <a:defRPr/>
            </a:pPr>
            <a:endParaRPr kumimoji="0" lang="en-US" sz="1600" b="0"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endParaRPr>
          </a:p>
        </p:txBody>
      </p:sp>
      <p:pic>
        <p:nvPicPr>
          <p:cNvPr id="7" name="Picture 6" descr="A screenshot of a computer program&#10;&#10;AI-generated content may be incorrect.">
            <a:extLst>
              <a:ext uri="{FF2B5EF4-FFF2-40B4-BE49-F238E27FC236}">
                <a16:creationId xmlns:a16="http://schemas.microsoft.com/office/drawing/2014/main" id="{3E0B6A69-D914-681B-4D49-60F5E0C78100}"/>
              </a:ext>
            </a:extLst>
          </p:cNvPr>
          <p:cNvPicPr>
            <a:picLocks noChangeAspect="1"/>
          </p:cNvPicPr>
          <p:nvPr/>
        </p:nvPicPr>
        <p:blipFill>
          <a:blip r:embed="rId4"/>
          <a:srcRect l="69300" t="32000" r="-45"/>
          <a:stretch/>
        </p:blipFill>
        <p:spPr>
          <a:xfrm>
            <a:off x="7272528" y="981456"/>
            <a:ext cx="4016642" cy="4986528"/>
          </a:xfrm>
          <a:prstGeom prst="rect">
            <a:avLst/>
          </a:prstGeom>
        </p:spPr>
      </p:pic>
    </p:spTree>
    <p:extLst>
      <p:ext uri="{BB962C8B-B14F-4D97-AF65-F5344CB8AC3E}">
        <p14:creationId xmlns:p14="http://schemas.microsoft.com/office/powerpoint/2010/main" val="19672813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80885D-4481-E485-F3A6-3DBA40FD4535}"/>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EB318D57-72FE-6CA3-488C-0DD844C6E507}"/>
              </a:ext>
            </a:extLst>
          </p:cNvPr>
          <p:cNvGrpSpPr/>
          <p:nvPr/>
        </p:nvGrpSpPr>
        <p:grpSpPr>
          <a:xfrm>
            <a:off x="756379" y="1278711"/>
            <a:ext cx="2560753" cy="415936"/>
            <a:chOff x="768033" y="5970843"/>
            <a:chExt cx="2560753" cy="415936"/>
          </a:xfrm>
        </p:grpSpPr>
        <p:sp>
          <p:nvSpPr>
            <p:cNvPr id="4" name="Rounded Rectangle 3">
              <a:extLst>
                <a:ext uri="{FF2B5EF4-FFF2-40B4-BE49-F238E27FC236}">
                  <a16:creationId xmlns:a16="http://schemas.microsoft.com/office/drawing/2014/main" id="{05A5E1E5-297F-B230-BE0A-317D5DBA7623}"/>
                </a:ext>
              </a:extLst>
            </p:cNvPr>
            <p:cNvSpPr/>
            <p:nvPr/>
          </p:nvSpPr>
          <p:spPr>
            <a:xfrm>
              <a:off x="768033" y="5970843"/>
              <a:ext cx="2560753" cy="415936"/>
            </a:xfrm>
            <a:prstGeom prst="roundRect">
              <a:avLst>
                <a:gd name="adj" fmla="val 50000"/>
              </a:avLst>
            </a:prstGeom>
            <a:solidFill>
              <a:schemeClr val="bg1"/>
            </a:solidFill>
            <a:ln w="12700">
              <a:gradFill flip="none" rotWithShape="1">
                <a:gsLst>
                  <a:gs pos="0">
                    <a:srgbClr val="8250DF"/>
                  </a:gs>
                  <a:gs pos="60000">
                    <a:srgbClr val="2732E7"/>
                  </a:gs>
                  <a:gs pos="100000">
                    <a:srgbClr val="0DFE50"/>
                  </a:gs>
                </a:gsLst>
                <a:lin ang="189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rPr>
                <a:t>     Team Customization</a:t>
              </a:r>
            </a:p>
          </p:txBody>
        </p:sp>
        <p:grpSp>
          <p:nvGrpSpPr>
            <p:cNvPr id="5" name="Google Shape;1693;p69">
              <a:extLst>
                <a:ext uri="{FF2B5EF4-FFF2-40B4-BE49-F238E27FC236}">
                  <a16:creationId xmlns:a16="http://schemas.microsoft.com/office/drawing/2014/main" id="{6E63B292-9390-66B0-0541-2E36FD5AD76C}"/>
                </a:ext>
              </a:extLst>
            </p:cNvPr>
            <p:cNvGrpSpPr/>
            <p:nvPr/>
          </p:nvGrpSpPr>
          <p:grpSpPr>
            <a:xfrm>
              <a:off x="918288" y="6094225"/>
              <a:ext cx="192384" cy="160586"/>
              <a:chOff x="690700" y="246575"/>
              <a:chExt cx="6228425" cy="5199000"/>
            </a:xfrm>
          </p:grpSpPr>
          <p:sp>
            <p:nvSpPr>
              <p:cNvPr id="6" name="Google Shape;1694;p69">
                <a:extLst>
                  <a:ext uri="{FF2B5EF4-FFF2-40B4-BE49-F238E27FC236}">
                    <a16:creationId xmlns:a16="http://schemas.microsoft.com/office/drawing/2014/main" id="{0A2E92CA-1BFA-3F51-6A62-2E980997701C}"/>
                  </a:ext>
                </a:extLst>
              </p:cNvPr>
              <p:cNvSpPr/>
              <p:nvPr/>
            </p:nvSpPr>
            <p:spPr>
              <a:xfrm>
                <a:off x="690700" y="246575"/>
                <a:ext cx="6228425" cy="5199000"/>
              </a:xfrm>
              <a:custGeom>
                <a:avLst/>
                <a:gdLst/>
                <a:ahLst/>
                <a:cxnLst/>
                <a:rect l="l" t="t" r="r" b="b"/>
                <a:pathLst>
                  <a:path w="249137" h="207960" extrusionOk="0">
                    <a:moveTo>
                      <a:pt x="248256" y="155809"/>
                    </a:moveTo>
                    <a:cubicBezTo>
                      <a:pt x="239350" y="171352"/>
                      <a:pt x="187470" y="207959"/>
                      <a:pt x="124585" y="207959"/>
                    </a:cubicBezTo>
                    <a:cubicBezTo>
                      <a:pt x="61666" y="207959"/>
                      <a:pt x="9787" y="171352"/>
                      <a:pt x="880" y="155809"/>
                    </a:cubicBezTo>
                    <a:cubicBezTo>
                      <a:pt x="203" y="154691"/>
                      <a:pt x="0" y="153404"/>
                      <a:pt x="0" y="152084"/>
                    </a:cubicBezTo>
                    <a:lnTo>
                      <a:pt x="0" y="124451"/>
                    </a:lnTo>
                    <a:cubicBezTo>
                      <a:pt x="0" y="123333"/>
                      <a:pt x="169" y="122182"/>
                      <a:pt x="610" y="121132"/>
                    </a:cubicBezTo>
                    <a:cubicBezTo>
                      <a:pt x="4470" y="111413"/>
                      <a:pt x="14595" y="97326"/>
                      <a:pt x="27633" y="93567"/>
                    </a:cubicBezTo>
                    <a:cubicBezTo>
                      <a:pt x="29360" y="89097"/>
                      <a:pt x="31934" y="82629"/>
                      <a:pt x="34338" y="77820"/>
                    </a:cubicBezTo>
                    <a:cubicBezTo>
                      <a:pt x="33932" y="74163"/>
                      <a:pt x="33796" y="70370"/>
                      <a:pt x="33796" y="66543"/>
                    </a:cubicBezTo>
                    <a:cubicBezTo>
                      <a:pt x="33796" y="52727"/>
                      <a:pt x="36708" y="40637"/>
                      <a:pt x="45513" y="31596"/>
                    </a:cubicBezTo>
                    <a:cubicBezTo>
                      <a:pt x="49644" y="27397"/>
                      <a:pt x="54758" y="24146"/>
                      <a:pt x="60820" y="21741"/>
                    </a:cubicBezTo>
                    <a:cubicBezTo>
                      <a:pt x="75347" y="9923"/>
                      <a:pt x="96004" y="1"/>
                      <a:pt x="124348" y="1"/>
                    </a:cubicBezTo>
                    <a:cubicBezTo>
                      <a:pt x="152692" y="1"/>
                      <a:pt x="173789" y="9923"/>
                      <a:pt x="188317" y="21741"/>
                    </a:cubicBezTo>
                    <a:cubicBezTo>
                      <a:pt x="194379" y="24146"/>
                      <a:pt x="199492" y="27397"/>
                      <a:pt x="203624" y="31596"/>
                    </a:cubicBezTo>
                    <a:cubicBezTo>
                      <a:pt x="212428" y="40637"/>
                      <a:pt x="215374" y="52727"/>
                      <a:pt x="215374" y="66543"/>
                    </a:cubicBezTo>
                    <a:cubicBezTo>
                      <a:pt x="215374" y="70370"/>
                      <a:pt x="215205" y="74163"/>
                      <a:pt x="214833" y="77820"/>
                    </a:cubicBezTo>
                    <a:cubicBezTo>
                      <a:pt x="217203" y="82629"/>
                      <a:pt x="219777" y="89097"/>
                      <a:pt x="221504" y="93567"/>
                    </a:cubicBezTo>
                    <a:cubicBezTo>
                      <a:pt x="234575" y="97326"/>
                      <a:pt x="244667" y="111413"/>
                      <a:pt x="248527" y="121132"/>
                    </a:cubicBezTo>
                    <a:cubicBezTo>
                      <a:pt x="248967" y="122182"/>
                      <a:pt x="249137" y="123333"/>
                      <a:pt x="249137" y="124451"/>
                    </a:cubicBezTo>
                    <a:lnTo>
                      <a:pt x="249137" y="152084"/>
                    </a:lnTo>
                    <a:cubicBezTo>
                      <a:pt x="249137" y="153404"/>
                      <a:pt x="248933" y="154691"/>
                      <a:pt x="248256" y="155809"/>
                    </a:cubicBezTo>
                    <a:close/>
                    <a:moveTo>
                      <a:pt x="133017" y="63191"/>
                    </a:moveTo>
                    <a:cubicBezTo>
                      <a:pt x="132577" y="59770"/>
                      <a:pt x="132374" y="56689"/>
                      <a:pt x="132340" y="53912"/>
                    </a:cubicBezTo>
                    <a:lnTo>
                      <a:pt x="132340" y="53709"/>
                    </a:lnTo>
                    <a:cubicBezTo>
                      <a:pt x="132374" y="45717"/>
                      <a:pt x="134101" y="40536"/>
                      <a:pt x="136912" y="37353"/>
                    </a:cubicBezTo>
                    <a:cubicBezTo>
                      <a:pt x="140434" y="33289"/>
                      <a:pt x="147748" y="30173"/>
                      <a:pt x="163190" y="31867"/>
                    </a:cubicBezTo>
                    <a:cubicBezTo>
                      <a:pt x="178801" y="33526"/>
                      <a:pt x="187538" y="37420"/>
                      <a:pt x="192482" y="42466"/>
                    </a:cubicBezTo>
                    <a:cubicBezTo>
                      <a:pt x="197291" y="47376"/>
                      <a:pt x="199797" y="54725"/>
                      <a:pt x="199797" y="66543"/>
                    </a:cubicBezTo>
                    <a:cubicBezTo>
                      <a:pt x="199797" y="79107"/>
                      <a:pt x="198002" y="86523"/>
                      <a:pt x="194006" y="91061"/>
                    </a:cubicBezTo>
                    <a:cubicBezTo>
                      <a:pt x="190213" y="95328"/>
                      <a:pt x="182763" y="98849"/>
                      <a:pt x="166441" y="98849"/>
                    </a:cubicBezTo>
                    <a:cubicBezTo>
                      <a:pt x="153878" y="98849"/>
                      <a:pt x="146698" y="94752"/>
                      <a:pt x="142127" y="89097"/>
                    </a:cubicBezTo>
                    <a:cubicBezTo>
                      <a:pt x="137183" y="83035"/>
                      <a:pt x="134406" y="74163"/>
                      <a:pt x="133017" y="63191"/>
                    </a:cubicBezTo>
                    <a:close/>
                    <a:moveTo>
                      <a:pt x="116119" y="63191"/>
                    </a:moveTo>
                    <a:cubicBezTo>
                      <a:pt x="116560" y="59770"/>
                      <a:pt x="116797" y="56689"/>
                      <a:pt x="116797" y="53912"/>
                    </a:cubicBezTo>
                    <a:lnTo>
                      <a:pt x="116797" y="53709"/>
                    </a:lnTo>
                    <a:cubicBezTo>
                      <a:pt x="116763" y="45717"/>
                      <a:pt x="115036" y="40536"/>
                      <a:pt x="112259" y="37353"/>
                    </a:cubicBezTo>
                    <a:cubicBezTo>
                      <a:pt x="108703" y="33289"/>
                      <a:pt x="101388" y="30173"/>
                      <a:pt x="85980" y="31867"/>
                    </a:cubicBezTo>
                    <a:cubicBezTo>
                      <a:pt x="70335" y="33526"/>
                      <a:pt x="61598" y="37420"/>
                      <a:pt x="56654" y="42466"/>
                    </a:cubicBezTo>
                    <a:cubicBezTo>
                      <a:pt x="51879" y="47376"/>
                      <a:pt x="49340" y="54725"/>
                      <a:pt x="49340" y="66543"/>
                    </a:cubicBezTo>
                    <a:cubicBezTo>
                      <a:pt x="49340" y="79107"/>
                      <a:pt x="51168" y="86523"/>
                      <a:pt x="55130" y="91061"/>
                    </a:cubicBezTo>
                    <a:cubicBezTo>
                      <a:pt x="58923" y="95328"/>
                      <a:pt x="66373" y="98849"/>
                      <a:pt x="82696" y="98849"/>
                    </a:cubicBezTo>
                    <a:cubicBezTo>
                      <a:pt x="95259" y="98849"/>
                      <a:pt x="102438" y="94752"/>
                      <a:pt x="107010" y="89097"/>
                    </a:cubicBezTo>
                    <a:cubicBezTo>
                      <a:pt x="111954" y="83035"/>
                      <a:pt x="114731" y="74163"/>
                      <a:pt x="116119" y="63191"/>
                    </a:cubicBezTo>
                    <a:close/>
                    <a:moveTo>
                      <a:pt x="126346" y="93634"/>
                    </a:moveTo>
                    <a:cubicBezTo>
                      <a:pt x="126956" y="93634"/>
                      <a:pt x="125770" y="93634"/>
                      <a:pt x="126346" y="93634"/>
                    </a:cubicBezTo>
                    <a:cubicBezTo>
                      <a:pt x="125770" y="93634"/>
                      <a:pt x="123366" y="93634"/>
                      <a:pt x="122790" y="93634"/>
                    </a:cubicBezTo>
                    <a:cubicBezTo>
                      <a:pt x="121673" y="95497"/>
                      <a:pt x="120454" y="97258"/>
                      <a:pt x="119099" y="98917"/>
                    </a:cubicBezTo>
                    <a:cubicBezTo>
                      <a:pt x="111107" y="108738"/>
                      <a:pt x="99187" y="114393"/>
                      <a:pt x="82696" y="114393"/>
                    </a:cubicBezTo>
                    <a:cubicBezTo>
                      <a:pt x="64815" y="114393"/>
                      <a:pt x="51676" y="110668"/>
                      <a:pt x="43447" y="101355"/>
                    </a:cubicBezTo>
                    <a:cubicBezTo>
                      <a:pt x="43007" y="100814"/>
                      <a:pt x="42567" y="100272"/>
                      <a:pt x="42567" y="100272"/>
                    </a:cubicBezTo>
                    <a:lnTo>
                      <a:pt x="41551" y="101355"/>
                    </a:lnTo>
                    <a:lnTo>
                      <a:pt x="41551" y="169659"/>
                    </a:lnTo>
                    <a:cubicBezTo>
                      <a:pt x="56451" y="177752"/>
                      <a:pt x="88419" y="192280"/>
                      <a:pt x="124585" y="192280"/>
                    </a:cubicBezTo>
                    <a:cubicBezTo>
                      <a:pt x="160752" y="192280"/>
                      <a:pt x="192686" y="177752"/>
                      <a:pt x="207586" y="169659"/>
                    </a:cubicBezTo>
                    <a:lnTo>
                      <a:pt x="207586" y="101355"/>
                    </a:lnTo>
                    <a:lnTo>
                      <a:pt x="206570" y="100272"/>
                    </a:lnTo>
                    <a:cubicBezTo>
                      <a:pt x="206570" y="100272"/>
                      <a:pt x="206231" y="100712"/>
                      <a:pt x="205689" y="101355"/>
                    </a:cubicBezTo>
                    <a:cubicBezTo>
                      <a:pt x="197460" y="110668"/>
                      <a:pt x="184321" y="114393"/>
                      <a:pt x="166441" y="114393"/>
                    </a:cubicBezTo>
                    <a:cubicBezTo>
                      <a:pt x="149949" y="114393"/>
                      <a:pt x="138029" y="108738"/>
                      <a:pt x="130037" y="98917"/>
                    </a:cubicBezTo>
                    <a:cubicBezTo>
                      <a:pt x="128683" y="97258"/>
                      <a:pt x="127464" y="95497"/>
                      <a:pt x="126346" y="93634"/>
                    </a:cubicBezTo>
                    <a:close/>
                  </a:path>
                </a:pathLst>
              </a:custGeom>
              <a:solidFill>
                <a:srgbClr val="FFFFFF"/>
              </a:solidFill>
              <a:ln>
                <a:noFill/>
              </a:ln>
            </p:spPr>
            <p:txBody>
              <a:bodyPr spcFirstLastPara="1" wrap="square" lIns="101113" tIns="101113" rIns="101113" bIns="101113"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991" b="0"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endParaRPr>
              </a:p>
            </p:txBody>
          </p:sp>
          <p:sp>
            <p:nvSpPr>
              <p:cNvPr id="7" name="Google Shape;1695;p69">
                <a:extLst>
                  <a:ext uri="{FF2B5EF4-FFF2-40B4-BE49-F238E27FC236}">
                    <a16:creationId xmlns:a16="http://schemas.microsoft.com/office/drawing/2014/main" id="{BA1280C0-2B9B-0FC5-1FD2-484472BC75BC}"/>
                  </a:ext>
                </a:extLst>
              </p:cNvPr>
              <p:cNvSpPr/>
              <p:nvPr/>
            </p:nvSpPr>
            <p:spPr>
              <a:xfrm>
                <a:off x="2962100" y="3350200"/>
                <a:ext cx="453800" cy="1005800"/>
              </a:xfrm>
              <a:custGeom>
                <a:avLst/>
                <a:gdLst/>
                <a:ahLst/>
                <a:cxnLst/>
                <a:rect l="l" t="t" r="r" b="b"/>
                <a:pathLst>
                  <a:path w="18152" h="40232" extrusionOk="0">
                    <a:moveTo>
                      <a:pt x="9076" y="1"/>
                    </a:moveTo>
                    <a:cubicBezTo>
                      <a:pt x="14088" y="1"/>
                      <a:pt x="18152" y="4064"/>
                      <a:pt x="18152" y="9076"/>
                    </a:cubicBezTo>
                    <a:lnTo>
                      <a:pt x="18152" y="31156"/>
                    </a:lnTo>
                    <a:cubicBezTo>
                      <a:pt x="18152" y="36167"/>
                      <a:pt x="14088" y="40231"/>
                      <a:pt x="9076" y="40231"/>
                    </a:cubicBezTo>
                    <a:cubicBezTo>
                      <a:pt x="4064" y="40231"/>
                      <a:pt x="1" y="36167"/>
                      <a:pt x="1" y="31156"/>
                    </a:cubicBezTo>
                    <a:lnTo>
                      <a:pt x="1" y="9076"/>
                    </a:lnTo>
                    <a:cubicBezTo>
                      <a:pt x="1" y="4064"/>
                      <a:pt x="4064" y="1"/>
                      <a:pt x="9076" y="1"/>
                    </a:cubicBezTo>
                    <a:close/>
                  </a:path>
                </a:pathLst>
              </a:custGeom>
              <a:solidFill>
                <a:srgbClr val="FFFFFF"/>
              </a:solidFill>
              <a:ln>
                <a:noFill/>
              </a:ln>
            </p:spPr>
            <p:txBody>
              <a:bodyPr spcFirstLastPara="1" wrap="square" lIns="101113" tIns="101113" rIns="101113" bIns="101113"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991" b="0"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endParaRPr>
              </a:p>
            </p:txBody>
          </p:sp>
          <p:sp>
            <p:nvSpPr>
              <p:cNvPr id="8" name="Google Shape;1696;p69">
                <a:extLst>
                  <a:ext uri="{FF2B5EF4-FFF2-40B4-BE49-F238E27FC236}">
                    <a16:creationId xmlns:a16="http://schemas.microsoft.com/office/drawing/2014/main" id="{871042E1-5DEF-080E-6219-35593331630A}"/>
                  </a:ext>
                </a:extLst>
              </p:cNvPr>
              <p:cNvSpPr/>
              <p:nvPr/>
            </p:nvSpPr>
            <p:spPr>
              <a:xfrm>
                <a:off x="4194750" y="3350200"/>
                <a:ext cx="453800" cy="1005800"/>
              </a:xfrm>
              <a:custGeom>
                <a:avLst/>
                <a:gdLst/>
                <a:ahLst/>
                <a:cxnLst/>
                <a:rect l="l" t="t" r="r" b="b"/>
                <a:pathLst>
                  <a:path w="18152" h="40232" extrusionOk="0">
                    <a:moveTo>
                      <a:pt x="9076" y="1"/>
                    </a:moveTo>
                    <a:cubicBezTo>
                      <a:pt x="14088" y="1"/>
                      <a:pt x="18152" y="4064"/>
                      <a:pt x="18152" y="9076"/>
                    </a:cubicBezTo>
                    <a:lnTo>
                      <a:pt x="18152" y="31156"/>
                    </a:lnTo>
                    <a:cubicBezTo>
                      <a:pt x="18152" y="36167"/>
                      <a:pt x="14088" y="40231"/>
                      <a:pt x="9076" y="40231"/>
                    </a:cubicBezTo>
                    <a:cubicBezTo>
                      <a:pt x="4064" y="40231"/>
                      <a:pt x="1" y="36167"/>
                      <a:pt x="1" y="31156"/>
                    </a:cubicBezTo>
                    <a:lnTo>
                      <a:pt x="1" y="9076"/>
                    </a:lnTo>
                    <a:cubicBezTo>
                      <a:pt x="1" y="4064"/>
                      <a:pt x="4064" y="1"/>
                      <a:pt x="9076" y="1"/>
                    </a:cubicBezTo>
                    <a:close/>
                  </a:path>
                </a:pathLst>
              </a:custGeom>
              <a:solidFill>
                <a:srgbClr val="FFFFFF"/>
              </a:solidFill>
              <a:ln>
                <a:noFill/>
              </a:ln>
            </p:spPr>
            <p:txBody>
              <a:bodyPr spcFirstLastPara="1" wrap="square" lIns="101113" tIns="101113" rIns="101113" bIns="101113"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991" b="0"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endParaRPr>
              </a:p>
            </p:txBody>
          </p:sp>
        </p:grpSp>
      </p:grpSp>
      <p:sp>
        <p:nvSpPr>
          <p:cNvPr id="12" name="Text Placeholder 2">
            <a:extLst>
              <a:ext uri="{FF2B5EF4-FFF2-40B4-BE49-F238E27FC236}">
                <a16:creationId xmlns:a16="http://schemas.microsoft.com/office/drawing/2014/main" id="{8CCB9295-3139-2F49-4808-2EF64E168264}"/>
              </a:ext>
            </a:extLst>
          </p:cNvPr>
          <p:cNvSpPr txBox="1">
            <a:spLocks/>
          </p:cNvSpPr>
          <p:nvPr/>
        </p:nvSpPr>
        <p:spPr>
          <a:xfrm>
            <a:off x="710622" y="1930465"/>
            <a:ext cx="4496015" cy="1366560"/>
          </a:xfrm>
          <a:prstGeom prst="rect">
            <a:avLst/>
          </a:prstGeom>
        </p:spPr>
        <p:txBody>
          <a:bodyPr lIns="91440" tIns="45720" rIns="91440" bIns="45720" anchor="t" anchorCtr="0">
            <a:noAutofit/>
          </a:bodyPr>
          <a:lstStyle>
            <a:lvl1pPr marL="0" indent="0" algn="l" defTabSz="914400" rtl="0" eaLnBrk="1" latinLnBrk="0" hangingPunct="1">
              <a:lnSpc>
                <a:spcPct val="90000"/>
              </a:lnSpc>
              <a:spcBef>
                <a:spcPts val="1000"/>
              </a:spcBef>
              <a:buFont typeface="Arial" panose="020B0604020202020204" pitchFamily="34" charset="0"/>
              <a:buNone/>
              <a:defRPr sz="2200" b="0" i="0" kern="1200">
                <a:solidFill>
                  <a:schemeClr val="tx1"/>
                </a:solidFill>
                <a:latin typeface="Mona-Sans Regular" pitchFamily="2" charset="77"/>
                <a:ea typeface="+mn-ea"/>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600" b="1"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rPr>
              <a:t>Personalized code and workflows</a:t>
            </a:r>
          </a:p>
        </p:txBody>
      </p:sp>
      <p:sp>
        <p:nvSpPr>
          <p:cNvPr id="3" name="TextBox 2">
            <a:extLst>
              <a:ext uri="{FF2B5EF4-FFF2-40B4-BE49-F238E27FC236}">
                <a16:creationId xmlns:a16="http://schemas.microsoft.com/office/drawing/2014/main" id="{F38EBD99-8FE2-C90B-1A77-9E1D1146CF86}"/>
              </a:ext>
            </a:extLst>
          </p:cNvPr>
          <p:cNvSpPr txBox="1"/>
          <p:nvPr/>
        </p:nvSpPr>
        <p:spPr>
          <a:xfrm>
            <a:off x="631929" y="3250775"/>
            <a:ext cx="4976030" cy="304698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rPr>
              <a:t>Build </a:t>
            </a:r>
            <a:r>
              <a:rPr kumimoji="0" lang="en-US" sz="1600" b="1"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rPr>
              <a:t>repeatable, AI-powered workflows for your team</a:t>
            </a:r>
            <a:r>
              <a:rPr kumimoji="0" lang="en-US" sz="1600" b="0"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rPr>
              <a:t> with </a:t>
            </a:r>
            <a:r>
              <a:rPr kumimoji="0" lang="en-US" sz="1600" b="1" i="0" u="none" strike="noStrike" kern="1200" cap="none" spc="0" normalizeH="0" baseline="0" noProof="0" dirty="0">
                <a:ln>
                  <a:noFill/>
                </a:ln>
                <a:solidFill>
                  <a:srgbClr val="5FED83"/>
                </a:solidFill>
                <a:effectLst/>
                <a:uLnTx/>
                <a:uFillTx/>
                <a:latin typeface="Segoe UI" panose="020B0502040204020203" pitchFamily="34" charset="0"/>
                <a:ea typeface="+mn-ea"/>
                <a:cs typeface="Segoe UI" panose="020B0502040204020203" pitchFamily="34" charset="0"/>
              </a:rPr>
              <a:t>prompt files</a:t>
            </a:r>
            <a:r>
              <a:rPr kumimoji="0" lang="en-US" sz="1600" b="0"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rPr>
              <a:t> that describe their own prompts, tools, and models.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rPr>
              <a:t>Scale domain knowledge from senior engineers </a:t>
            </a:r>
            <a:r>
              <a:rPr kumimoji="0" lang="en-US" sz="1600" b="0"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rPr>
              <a:t>across the team with </a:t>
            </a:r>
            <a:r>
              <a:rPr kumimoji="0" lang="en-US" sz="1600" b="1" i="0" u="none" strike="noStrike" kern="1200" cap="none" spc="0" normalizeH="0" baseline="0" noProof="0" dirty="0">
                <a:ln>
                  <a:noFill/>
                </a:ln>
                <a:solidFill>
                  <a:srgbClr val="5FED83"/>
                </a:solidFill>
                <a:effectLst/>
                <a:uLnTx/>
                <a:uFillTx/>
                <a:latin typeface="Segoe UI" panose="020B0502040204020203" pitchFamily="34" charset="0"/>
                <a:ea typeface="+mn-ea"/>
                <a:cs typeface="Segoe UI" panose="020B0502040204020203" pitchFamily="34" charset="0"/>
              </a:rPr>
              <a:t>custom instructions</a:t>
            </a:r>
            <a:r>
              <a:rPr kumimoji="0" lang="en-US" sz="1600" b="0"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rPr>
              <a:t>Create </a:t>
            </a:r>
            <a:r>
              <a:rPr kumimoji="0" lang="en-US" sz="1600" b="1" i="0" u="none" strike="noStrike" kern="1200" cap="none" spc="0" normalizeH="0" baseline="0" noProof="0" dirty="0">
                <a:ln>
                  <a:noFill/>
                </a:ln>
                <a:solidFill>
                  <a:srgbClr val="5FED83"/>
                </a:solidFill>
                <a:effectLst/>
                <a:uLnTx/>
                <a:uFillTx/>
                <a:latin typeface="Segoe UI" panose="020B0502040204020203" pitchFamily="34" charset="0"/>
                <a:ea typeface="+mn-ea"/>
                <a:cs typeface="Segoe UI" panose="020B0502040204020203" pitchFamily="34" charset="0"/>
              </a:rPr>
              <a:t>custom modes</a:t>
            </a:r>
            <a:r>
              <a:rPr kumimoji="0" lang="en-US" sz="1600" b="1"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rPr>
              <a:t> that encapsulate different workflows</a:t>
            </a:r>
            <a:r>
              <a:rPr kumimoji="0" lang="en-US" sz="1600" b="0"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rPr>
              <a:t>, like planning, debugging, etc.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solidFill>
                <a:srgbClr val="FFFFFE"/>
              </a:solidFill>
              <a:latin typeface="Segoe UI" panose="020B0502040204020203" pitchFamily="34" charset="0"/>
              <a:cs typeface="Segoe UI" panose="020B0502040204020203" pitchFamily="34" charset="0"/>
            </a:endParaRPr>
          </a:p>
          <a:p>
            <a:pPr lvl="0">
              <a:defRPr/>
            </a:pPr>
            <a:r>
              <a:rPr kumimoji="0" lang="en-US" sz="1600"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rPr>
              <a:t>Discover</a:t>
            </a:r>
            <a:r>
              <a:rPr kumimoji="0" lang="en-US" sz="1600" b="1"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rPr>
              <a:t> </a:t>
            </a:r>
            <a:r>
              <a:rPr kumimoji="0" lang="en-US" sz="1600"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rPr>
              <a:t>the </a:t>
            </a:r>
            <a:r>
              <a:rPr kumimoji="0" lang="en-US" sz="1600" b="1"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rPr>
              <a:t>community </a:t>
            </a:r>
            <a:r>
              <a:rPr kumimoji="0" lang="en-US" sz="1600" b="1"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rPr>
              <a:t>resources</a:t>
            </a:r>
            <a:r>
              <a:rPr kumimoji="0" lang="en-US" sz="1600"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rPr>
              <a:t> in </a:t>
            </a:r>
            <a:r>
              <a:rPr kumimoji="0" lang="en-US" sz="1600"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rPr>
              <a:t>the </a:t>
            </a:r>
            <a:r>
              <a:rPr lang="en-US" sz="1600" b="1" dirty="0">
                <a:solidFill>
                  <a:srgbClr val="5FED83"/>
                </a:solidFill>
                <a:latin typeface="Segoe UI" panose="020B0502040204020203" pitchFamily="34" charset="0"/>
                <a:cs typeface="Segoe UI" panose="020B0502040204020203" pitchFamily="34" charset="0"/>
              </a:rPr>
              <a:t>Awesome Copilot</a:t>
            </a:r>
            <a:r>
              <a:rPr kumimoji="0" lang="en-US" sz="1600"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rPr>
              <a:t> repo.</a:t>
            </a:r>
          </a:p>
        </p:txBody>
      </p:sp>
      <p:pic>
        <p:nvPicPr>
          <p:cNvPr id="13" name="Picture 12">
            <a:extLst>
              <a:ext uri="{FF2B5EF4-FFF2-40B4-BE49-F238E27FC236}">
                <a16:creationId xmlns:a16="http://schemas.microsoft.com/office/drawing/2014/main" id="{B4B25233-DDAD-4B75-3038-90CD2854EBBD}"/>
              </a:ext>
            </a:extLst>
          </p:cNvPr>
          <p:cNvPicPr>
            <a:picLocks noChangeAspect="1"/>
          </p:cNvPicPr>
          <p:nvPr/>
        </p:nvPicPr>
        <p:blipFill>
          <a:blip r:embed="rId3"/>
          <a:srcRect l="41758"/>
          <a:stretch/>
        </p:blipFill>
        <p:spPr>
          <a:xfrm>
            <a:off x="6009281" y="887158"/>
            <a:ext cx="5263744" cy="5083687"/>
          </a:xfrm>
          <a:prstGeom prst="roundRect">
            <a:avLst>
              <a:gd name="adj" fmla="val 2500"/>
            </a:avLst>
          </a:prstGeom>
          <a:solidFill>
            <a:schemeClr val="bg1"/>
          </a:solidFill>
          <a:ln>
            <a:solidFill>
              <a:schemeClr val="tx2"/>
            </a:solidFill>
          </a:ln>
        </p:spPr>
      </p:pic>
      <p:pic>
        <p:nvPicPr>
          <p:cNvPr id="2" name="Picture 1">
            <a:extLst>
              <a:ext uri="{FF2B5EF4-FFF2-40B4-BE49-F238E27FC236}">
                <a16:creationId xmlns:a16="http://schemas.microsoft.com/office/drawing/2014/main" id="{1E47BFC9-7B88-C9AA-5A78-E8A76324B522}"/>
              </a:ext>
            </a:extLst>
          </p:cNvPr>
          <p:cNvPicPr>
            <a:picLocks noChangeAspect="1"/>
          </p:cNvPicPr>
          <p:nvPr/>
        </p:nvPicPr>
        <p:blipFill>
          <a:blip r:embed="rId4"/>
          <a:srcRect l="4995" t="5484" r="41534" b="12669"/>
          <a:stretch/>
        </p:blipFill>
        <p:spPr>
          <a:xfrm>
            <a:off x="6122529" y="1278711"/>
            <a:ext cx="5099148" cy="4300579"/>
          </a:xfrm>
          <a:prstGeom prst="rect">
            <a:avLst/>
          </a:prstGeom>
        </p:spPr>
      </p:pic>
    </p:spTree>
    <p:extLst>
      <p:ext uri="{BB962C8B-B14F-4D97-AF65-F5344CB8AC3E}">
        <p14:creationId xmlns:p14="http://schemas.microsoft.com/office/powerpoint/2010/main" val="7629070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3A1B08-7B00-BE9E-5E13-BB846C30C7C6}"/>
            </a:ext>
          </a:extLst>
        </p:cNvPr>
        <p:cNvGrpSpPr/>
        <p:nvPr/>
      </p:nvGrpSpPr>
      <p:grpSpPr>
        <a:xfrm>
          <a:off x="0" y="0"/>
          <a:ext cx="0" cy="0"/>
          <a:chOff x="0" y="0"/>
          <a:chExt cx="0" cy="0"/>
        </a:xfrm>
      </p:grpSpPr>
      <p:pic>
        <p:nvPicPr>
          <p:cNvPr id="10" name="Picture 9">
            <a:extLst>
              <a:ext uri="{FF2B5EF4-FFF2-40B4-BE49-F238E27FC236}">
                <a16:creationId xmlns:a16="http://schemas.microsoft.com/office/drawing/2014/main" id="{264F271F-EF79-0AFB-7BC6-E1312E8F07D8}"/>
              </a:ext>
            </a:extLst>
          </p:cNvPr>
          <p:cNvPicPr>
            <a:picLocks noChangeAspect="1"/>
          </p:cNvPicPr>
          <p:nvPr/>
        </p:nvPicPr>
        <p:blipFill>
          <a:blip r:embed="rId3"/>
          <a:srcRect l="20879" r="20879"/>
          <a:stretch/>
        </p:blipFill>
        <p:spPr>
          <a:xfrm>
            <a:off x="6009281" y="887157"/>
            <a:ext cx="5263744" cy="5083686"/>
          </a:xfrm>
          <a:prstGeom prst="roundRect">
            <a:avLst>
              <a:gd name="adj" fmla="val 2500"/>
            </a:avLst>
          </a:prstGeom>
          <a:solidFill>
            <a:schemeClr val="bg1"/>
          </a:solidFill>
          <a:ln>
            <a:solidFill>
              <a:schemeClr val="tx2"/>
            </a:solidFill>
          </a:ln>
        </p:spPr>
      </p:pic>
      <p:sp>
        <p:nvSpPr>
          <p:cNvPr id="2" name="Text Placeholder 2">
            <a:extLst>
              <a:ext uri="{FF2B5EF4-FFF2-40B4-BE49-F238E27FC236}">
                <a16:creationId xmlns:a16="http://schemas.microsoft.com/office/drawing/2014/main" id="{B5AF2A28-BADE-F92E-2E30-C552083ED043}"/>
              </a:ext>
            </a:extLst>
          </p:cNvPr>
          <p:cNvSpPr txBox="1">
            <a:spLocks/>
          </p:cNvSpPr>
          <p:nvPr/>
        </p:nvSpPr>
        <p:spPr>
          <a:xfrm>
            <a:off x="813298" y="1709407"/>
            <a:ext cx="4764542" cy="1619507"/>
          </a:xfrm>
          <a:prstGeom prst="rect">
            <a:avLst/>
          </a:prstGeom>
        </p:spPr>
        <p:txBody>
          <a:bodyPr lIns="91440" tIns="45720" rIns="91440" bIns="45720" anchor="t" anchorCtr="0">
            <a:noAutofit/>
          </a:bodyPr>
          <a:lstStyle>
            <a:lvl1pPr marL="0" indent="0" algn="l" defTabSz="914400" rtl="0" eaLnBrk="1" latinLnBrk="0" hangingPunct="1">
              <a:lnSpc>
                <a:spcPct val="90000"/>
              </a:lnSpc>
              <a:spcBef>
                <a:spcPts val="1000"/>
              </a:spcBef>
              <a:buFont typeface="Arial" panose="020B0604020202020204" pitchFamily="34" charset="0"/>
              <a:buNone/>
              <a:defRPr sz="2200" b="0" i="0" kern="1200">
                <a:solidFill>
                  <a:schemeClr val="tx1"/>
                </a:solidFill>
                <a:latin typeface="Mona-Sans Regular" pitchFamily="2" charset="77"/>
                <a:ea typeface="+mn-ea"/>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600" b="1"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Extend agent mode with Model Context Protocol (MCP)</a:t>
            </a:r>
            <a:endParaRPr kumimoji="0" lang="en-US" sz="2200" b="0"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600" b="1"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rPr>
              <a:t> </a:t>
            </a:r>
          </a:p>
        </p:txBody>
      </p:sp>
      <p:grpSp>
        <p:nvGrpSpPr>
          <p:cNvPr id="11" name="Group 10">
            <a:extLst>
              <a:ext uri="{FF2B5EF4-FFF2-40B4-BE49-F238E27FC236}">
                <a16:creationId xmlns:a16="http://schemas.microsoft.com/office/drawing/2014/main" id="{C8EF837D-4165-159C-83D1-51A301FA751A}"/>
              </a:ext>
            </a:extLst>
          </p:cNvPr>
          <p:cNvGrpSpPr/>
          <p:nvPr/>
        </p:nvGrpSpPr>
        <p:grpSpPr>
          <a:xfrm>
            <a:off x="918975" y="1055004"/>
            <a:ext cx="3020727" cy="415936"/>
            <a:chOff x="768032" y="5970843"/>
            <a:chExt cx="3020727" cy="415936"/>
          </a:xfrm>
        </p:grpSpPr>
        <p:sp>
          <p:nvSpPr>
            <p:cNvPr id="12" name="Rounded Rectangle 11">
              <a:extLst>
                <a:ext uri="{FF2B5EF4-FFF2-40B4-BE49-F238E27FC236}">
                  <a16:creationId xmlns:a16="http://schemas.microsoft.com/office/drawing/2014/main" id="{13B2D785-53A7-2704-D829-3AAAA8CE385B}"/>
                </a:ext>
              </a:extLst>
            </p:cNvPr>
            <p:cNvSpPr/>
            <p:nvPr/>
          </p:nvSpPr>
          <p:spPr>
            <a:xfrm>
              <a:off x="768032" y="5970843"/>
              <a:ext cx="3020727" cy="415936"/>
            </a:xfrm>
            <a:prstGeom prst="roundRect">
              <a:avLst>
                <a:gd name="adj" fmla="val 50000"/>
              </a:avLst>
            </a:prstGeom>
            <a:solidFill>
              <a:schemeClr val="bg1"/>
            </a:solidFill>
            <a:ln w="12700">
              <a:gradFill flip="none" rotWithShape="1">
                <a:gsLst>
                  <a:gs pos="0">
                    <a:srgbClr val="8250DF"/>
                  </a:gs>
                  <a:gs pos="60000">
                    <a:srgbClr val="2732E7"/>
                  </a:gs>
                  <a:gs pos="100000">
                    <a:srgbClr val="0DFE50"/>
                  </a:gs>
                </a:gsLst>
                <a:lin ang="189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rPr>
                <a:t>       MCP Extensibility</a:t>
              </a:r>
              <a:endParaRPr kumimoji="0" lang="en-US" sz="1600" b="0"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endParaRPr>
            </a:p>
          </p:txBody>
        </p:sp>
        <p:grpSp>
          <p:nvGrpSpPr>
            <p:cNvPr id="13" name="Google Shape;1693;p69">
              <a:extLst>
                <a:ext uri="{FF2B5EF4-FFF2-40B4-BE49-F238E27FC236}">
                  <a16:creationId xmlns:a16="http://schemas.microsoft.com/office/drawing/2014/main" id="{412FA1D1-6D4A-0826-78F3-68FF8801C809}"/>
                </a:ext>
              </a:extLst>
            </p:cNvPr>
            <p:cNvGrpSpPr/>
            <p:nvPr/>
          </p:nvGrpSpPr>
          <p:grpSpPr>
            <a:xfrm>
              <a:off x="918288" y="6094225"/>
              <a:ext cx="192384" cy="160586"/>
              <a:chOff x="690700" y="246575"/>
              <a:chExt cx="6228425" cy="5199000"/>
            </a:xfrm>
          </p:grpSpPr>
          <p:sp>
            <p:nvSpPr>
              <p:cNvPr id="14" name="Google Shape;1694;p69">
                <a:extLst>
                  <a:ext uri="{FF2B5EF4-FFF2-40B4-BE49-F238E27FC236}">
                    <a16:creationId xmlns:a16="http://schemas.microsoft.com/office/drawing/2014/main" id="{4E5C0DD1-3554-4C17-65E0-177BFE586F57}"/>
                  </a:ext>
                </a:extLst>
              </p:cNvPr>
              <p:cNvSpPr/>
              <p:nvPr/>
            </p:nvSpPr>
            <p:spPr>
              <a:xfrm>
                <a:off x="690700" y="246575"/>
                <a:ext cx="6228425" cy="5199000"/>
              </a:xfrm>
              <a:custGeom>
                <a:avLst/>
                <a:gdLst/>
                <a:ahLst/>
                <a:cxnLst/>
                <a:rect l="l" t="t" r="r" b="b"/>
                <a:pathLst>
                  <a:path w="249137" h="207960" extrusionOk="0">
                    <a:moveTo>
                      <a:pt x="248256" y="155809"/>
                    </a:moveTo>
                    <a:cubicBezTo>
                      <a:pt x="239350" y="171352"/>
                      <a:pt x="187470" y="207959"/>
                      <a:pt x="124585" y="207959"/>
                    </a:cubicBezTo>
                    <a:cubicBezTo>
                      <a:pt x="61666" y="207959"/>
                      <a:pt x="9787" y="171352"/>
                      <a:pt x="880" y="155809"/>
                    </a:cubicBezTo>
                    <a:cubicBezTo>
                      <a:pt x="203" y="154691"/>
                      <a:pt x="0" y="153404"/>
                      <a:pt x="0" y="152084"/>
                    </a:cubicBezTo>
                    <a:lnTo>
                      <a:pt x="0" y="124451"/>
                    </a:lnTo>
                    <a:cubicBezTo>
                      <a:pt x="0" y="123333"/>
                      <a:pt x="169" y="122182"/>
                      <a:pt x="610" y="121132"/>
                    </a:cubicBezTo>
                    <a:cubicBezTo>
                      <a:pt x="4470" y="111413"/>
                      <a:pt x="14595" y="97326"/>
                      <a:pt x="27633" y="93567"/>
                    </a:cubicBezTo>
                    <a:cubicBezTo>
                      <a:pt x="29360" y="89097"/>
                      <a:pt x="31934" y="82629"/>
                      <a:pt x="34338" y="77820"/>
                    </a:cubicBezTo>
                    <a:cubicBezTo>
                      <a:pt x="33932" y="74163"/>
                      <a:pt x="33796" y="70370"/>
                      <a:pt x="33796" y="66543"/>
                    </a:cubicBezTo>
                    <a:cubicBezTo>
                      <a:pt x="33796" y="52727"/>
                      <a:pt x="36708" y="40637"/>
                      <a:pt x="45513" y="31596"/>
                    </a:cubicBezTo>
                    <a:cubicBezTo>
                      <a:pt x="49644" y="27397"/>
                      <a:pt x="54758" y="24146"/>
                      <a:pt x="60820" y="21741"/>
                    </a:cubicBezTo>
                    <a:cubicBezTo>
                      <a:pt x="75347" y="9923"/>
                      <a:pt x="96004" y="1"/>
                      <a:pt x="124348" y="1"/>
                    </a:cubicBezTo>
                    <a:cubicBezTo>
                      <a:pt x="152692" y="1"/>
                      <a:pt x="173789" y="9923"/>
                      <a:pt x="188317" y="21741"/>
                    </a:cubicBezTo>
                    <a:cubicBezTo>
                      <a:pt x="194379" y="24146"/>
                      <a:pt x="199492" y="27397"/>
                      <a:pt x="203624" y="31596"/>
                    </a:cubicBezTo>
                    <a:cubicBezTo>
                      <a:pt x="212428" y="40637"/>
                      <a:pt x="215374" y="52727"/>
                      <a:pt x="215374" y="66543"/>
                    </a:cubicBezTo>
                    <a:cubicBezTo>
                      <a:pt x="215374" y="70370"/>
                      <a:pt x="215205" y="74163"/>
                      <a:pt x="214833" y="77820"/>
                    </a:cubicBezTo>
                    <a:cubicBezTo>
                      <a:pt x="217203" y="82629"/>
                      <a:pt x="219777" y="89097"/>
                      <a:pt x="221504" y="93567"/>
                    </a:cubicBezTo>
                    <a:cubicBezTo>
                      <a:pt x="234575" y="97326"/>
                      <a:pt x="244667" y="111413"/>
                      <a:pt x="248527" y="121132"/>
                    </a:cubicBezTo>
                    <a:cubicBezTo>
                      <a:pt x="248967" y="122182"/>
                      <a:pt x="249137" y="123333"/>
                      <a:pt x="249137" y="124451"/>
                    </a:cubicBezTo>
                    <a:lnTo>
                      <a:pt x="249137" y="152084"/>
                    </a:lnTo>
                    <a:cubicBezTo>
                      <a:pt x="249137" y="153404"/>
                      <a:pt x="248933" y="154691"/>
                      <a:pt x="248256" y="155809"/>
                    </a:cubicBezTo>
                    <a:close/>
                    <a:moveTo>
                      <a:pt x="133017" y="63191"/>
                    </a:moveTo>
                    <a:cubicBezTo>
                      <a:pt x="132577" y="59770"/>
                      <a:pt x="132374" y="56689"/>
                      <a:pt x="132340" y="53912"/>
                    </a:cubicBezTo>
                    <a:lnTo>
                      <a:pt x="132340" y="53709"/>
                    </a:lnTo>
                    <a:cubicBezTo>
                      <a:pt x="132374" y="45717"/>
                      <a:pt x="134101" y="40536"/>
                      <a:pt x="136912" y="37353"/>
                    </a:cubicBezTo>
                    <a:cubicBezTo>
                      <a:pt x="140434" y="33289"/>
                      <a:pt x="147748" y="30173"/>
                      <a:pt x="163190" y="31867"/>
                    </a:cubicBezTo>
                    <a:cubicBezTo>
                      <a:pt x="178801" y="33526"/>
                      <a:pt x="187538" y="37420"/>
                      <a:pt x="192482" y="42466"/>
                    </a:cubicBezTo>
                    <a:cubicBezTo>
                      <a:pt x="197291" y="47376"/>
                      <a:pt x="199797" y="54725"/>
                      <a:pt x="199797" y="66543"/>
                    </a:cubicBezTo>
                    <a:cubicBezTo>
                      <a:pt x="199797" y="79107"/>
                      <a:pt x="198002" y="86523"/>
                      <a:pt x="194006" y="91061"/>
                    </a:cubicBezTo>
                    <a:cubicBezTo>
                      <a:pt x="190213" y="95328"/>
                      <a:pt x="182763" y="98849"/>
                      <a:pt x="166441" y="98849"/>
                    </a:cubicBezTo>
                    <a:cubicBezTo>
                      <a:pt x="153878" y="98849"/>
                      <a:pt x="146698" y="94752"/>
                      <a:pt x="142127" y="89097"/>
                    </a:cubicBezTo>
                    <a:cubicBezTo>
                      <a:pt x="137183" y="83035"/>
                      <a:pt x="134406" y="74163"/>
                      <a:pt x="133017" y="63191"/>
                    </a:cubicBezTo>
                    <a:close/>
                    <a:moveTo>
                      <a:pt x="116119" y="63191"/>
                    </a:moveTo>
                    <a:cubicBezTo>
                      <a:pt x="116560" y="59770"/>
                      <a:pt x="116797" y="56689"/>
                      <a:pt x="116797" y="53912"/>
                    </a:cubicBezTo>
                    <a:lnTo>
                      <a:pt x="116797" y="53709"/>
                    </a:lnTo>
                    <a:cubicBezTo>
                      <a:pt x="116763" y="45717"/>
                      <a:pt x="115036" y="40536"/>
                      <a:pt x="112259" y="37353"/>
                    </a:cubicBezTo>
                    <a:cubicBezTo>
                      <a:pt x="108703" y="33289"/>
                      <a:pt x="101388" y="30173"/>
                      <a:pt x="85980" y="31867"/>
                    </a:cubicBezTo>
                    <a:cubicBezTo>
                      <a:pt x="70335" y="33526"/>
                      <a:pt x="61598" y="37420"/>
                      <a:pt x="56654" y="42466"/>
                    </a:cubicBezTo>
                    <a:cubicBezTo>
                      <a:pt x="51879" y="47376"/>
                      <a:pt x="49340" y="54725"/>
                      <a:pt x="49340" y="66543"/>
                    </a:cubicBezTo>
                    <a:cubicBezTo>
                      <a:pt x="49340" y="79107"/>
                      <a:pt x="51168" y="86523"/>
                      <a:pt x="55130" y="91061"/>
                    </a:cubicBezTo>
                    <a:cubicBezTo>
                      <a:pt x="58923" y="95328"/>
                      <a:pt x="66373" y="98849"/>
                      <a:pt x="82696" y="98849"/>
                    </a:cubicBezTo>
                    <a:cubicBezTo>
                      <a:pt x="95259" y="98849"/>
                      <a:pt x="102438" y="94752"/>
                      <a:pt x="107010" y="89097"/>
                    </a:cubicBezTo>
                    <a:cubicBezTo>
                      <a:pt x="111954" y="83035"/>
                      <a:pt x="114731" y="74163"/>
                      <a:pt x="116119" y="63191"/>
                    </a:cubicBezTo>
                    <a:close/>
                    <a:moveTo>
                      <a:pt x="126346" y="93634"/>
                    </a:moveTo>
                    <a:cubicBezTo>
                      <a:pt x="126956" y="93634"/>
                      <a:pt x="125770" y="93634"/>
                      <a:pt x="126346" y="93634"/>
                    </a:cubicBezTo>
                    <a:cubicBezTo>
                      <a:pt x="125770" y="93634"/>
                      <a:pt x="123366" y="93634"/>
                      <a:pt x="122790" y="93634"/>
                    </a:cubicBezTo>
                    <a:cubicBezTo>
                      <a:pt x="121673" y="95497"/>
                      <a:pt x="120454" y="97258"/>
                      <a:pt x="119099" y="98917"/>
                    </a:cubicBezTo>
                    <a:cubicBezTo>
                      <a:pt x="111107" y="108738"/>
                      <a:pt x="99187" y="114393"/>
                      <a:pt x="82696" y="114393"/>
                    </a:cubicBezTo>
                    <a:cubicBezTo>
                      <a:pt x="64815" y="114393"/>
                      <a:pt x="51676" y="110668"/>
                      <a:pt x="43447" y="101355"/>
                    </a:cubicBezTo>
                    <a:cubicBezTo>
                      <a:pt x="43007" y="100814"/>
                      <a:pt x="42567" y="100272"/>
                      <a:pt x="42567" y="100272"/>
                    </a:cubicBezTo>
                    <a:lnTo>
                      <a:pt x="41551" y="101355"/>
                    </a:lnTo>
                    <a:lnTo>
                      <a:pt x="41551" y="169659"/>
                    </a:lnTo>
                    <a:cubicBezTo>
                      <a:pt x="56451" y="177752"/>
                      <a:pt x="88419" y="192280"/>
                      <a:pt x="124585" y="192280"/>
                    </a:cubicBezTo>
                    <a:cubicBezTo>
                      <a:pt x="160752" y="192280"/>
                      <a:pt x="192686" y="177752"/>
                      <a:pt x="207586" y="169659"/>
                    </a:cubicBezTo>
                    <a:lnTo>
                      <a:pt x="207586" y="101355"/>
                    </a:lnTo>
                    <a:lnTo>
                      <a:pt x="206570" y="100272"/>
                    </a:lnTo>
                    <a:cubicBezTo>
                      <a:pt x="206570" y="100272"/>
                      <a:pt x="206231" y="100712"/>
                      <a:pt x="205689" y="101355"/>
                    </a:cubicBezTo>
                    <a:cubicBezTo>
                      <a:pt x="197460" y="110668"/>
                      <a:pt x="184321" y="114393"/>
                      <a:pt x="166441" y="114393"/>
                    </a:cubicBezTo>
                    <a:cubicBezTo>
                      <a:pt x="149949" y="114393"/>
                      <a:pt x="138029" y="108738"/>
                      <a:pt x="130037" y="98917"/>
                    </a:cubicBezTo>
                    <a:cubicBezTo>
                      <a:pt x="128683" y="97258"/>
                      <a:pt x="127464" y="95497"/>
                      <a:pt x="126346" y="93634"/>
                    </a:cubicBezTo>
                    <a:close/>
                  </a:path>
                </a:pathLst>
              </a:custGeom>
              <a:solidFill>
                <a:srgbClr val="FFFFFF"/>
              </a:solidFill>
              <a:ln>
                <a:noFill/>
              </a:ln>
            </p:spPr>
            <p:txBody>
              <a:bodyPr spcFirstLastPara="1" wrap="square" lIns="101113" tIns="101113" rIns="101113" bIns="101113"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991" b="0"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endParaRPr>
              </a:p>
            </p:txBody>
          </p:sp>
          <p:sp>
            <p:nvSpPr>
              <p:cNvPr id="15" name="Google Shape;1695;p69">
                <a:extLst>
                  <a:ext uri="{FF2B5EF4-FFF2-40B4-BE49-F238E27FC236}">
                    <a16:creationId xmlns:a16="http://schemas.microsoft.com/office/drawing/2014/main" id="{006B5CA3-27D7-3AAE-E9C0-6D4F2572E97F}"/>
                  </a:ext>
                </a:extLst>
              </p:cNvPr>
              <p:cNvSpPr/>
              <p:nvPr/>
            </p:nvSpPr>
            <p:spPr>
              <a:xfrm>
                <a:off x="2962100" y="3350200"/>
                <a:ext cx="453800" cy="1005800"/>
              </a:xfrm>
              <a:custGeom>
                <a:avLst/>
                <a:gdLst/>
                <a:ahLst/>
                <a:cxnLst/>
                <a:rect l="l" t="t" r="r" b="b"/>
                <a:pathLst>
                  <a:path w="18152" h="40232" extrusionOk="0">
                    <a:moveTo>
                      <a:pt x="9076" y="1"/>
                    </a:moveTo>
                    <a:cubicBezTo>
                      <a:pt x="14088" y="1"/>
                      <a:pt x="18152" y="4064"/>
                      <a:pt x="18152" y="9076"/>
                    </a:cubicBezTo>
                    <a:lnTo>
                      <a:pt x="18152" y="31156"/>
                    </a:lnTo>
                    <a:cubicBezTo>
                      <a:pt x="18152" y="36167"/>
                      <a:pt x="14088" y="40231"/>
                      <a:pt x="9076" y="40231"/>
                    </a:cubicBezTo>
                    <a:cubicBezTo>
                      <a:pt x="4064" y="40231"/>
                      <a:pt x="1" y="36167"/>
                      <a:pt x="1" y="31156"/>
                    </a:cubicBezTo>
                    <a:lnTo>
                      <a:pt x="1" y="9076"/>
                    </a:lnTo>
                    <a:cubicBezTo>
                      <a:pt x="1" y="4064"/>
                      <a:pt x="4064" y="1"/>
                      <a:pt x="9076" y="1"/>
                    </a:cubicBezTo>
                    <a:close/>
                  </a:path>
                </a:pathLst>
              </a:custGeom>
              <a:solidFill>
                <a:srgbClr val="FFFFFF"/>
              </a:solidFill>
              <a:ln>
                <a:noFill/>
              </a:ln>
            </p:spPr>
            <p:txBody>
              <a:bodyPr spcFirstLastPara="1" wrap="square" lIns="101113" tIns="101113" rIns="101113" bIns="101113"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991" b="0"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endParaRPr>
              </a:p>
            </p:txBody>
          </p:sp>
          <p:sp>
            <p:nvSpPr>
              <p:cNvPr id="16" name="Google Shape;1696;p69">
                <a:extLst>
                  <a:ext uri="{FF2B5EF4-FFF2-40B4-BE49-F238E27FC236}">
                    <a16:creationId xmlns:a16="http://schemas.microsoft.com/office/drawing/2014/main" id="{9323B0B9-2E0E-0E9B-00CD-349CB784B95F}"/>
                  </a:ext>
                </a:extLst>
              </p:cNvPr>
              <p:cNvSpPr/>
              <p:nvPr/>
            </p:nvSpPr>
            <p:spPr>
              <a:xfrm>
                <a:off x="4194750" y="3350200"/>
                <a:ext cx="453800" cy="1005800"/>
              </a:xfrm>
              <a:custGeom>
                <a:avLst/>
                <a:gdLst/>
                <a:ahLst/>
                <a:cxnLst/>
                <a:rect l="l" t="t" r="r" b="b"/>
                <a:pathLst>
                  <a:path w="18152" h="40232" extrusionOk="0">
                    <a:moveTo>
                      <a:pt x="9076" y="1"/>
                    </a:moveTo>
                    <a:cubicBezTo>
                      <a:pt x="14088" y="1"/>
                      <a:pt x="18152" y="4064"/>
                      <a:pt x="18152" y="9076"/>
                    </a:cubicBezTo>
                    <a:lnTo>
                      <a:pt x="18152" y="31156"/>
                    </a:lnTo>
                    <a:cubicBezTo>
                      <a:pt x="18152" y="36167"/>
                      <a:pt x="14088" y="40231"/>
                      <a:pt x="9076" y="40231"/>
                    </a:cubicBezTo>
                    <a:cubicBezTo>
                      <a:pt x="4064" y="40231"/>
                      <a:pt x="1" y="36167"/>
                      <a:pt x="1" y="31156"/>
                    </a:cubicBezTo>
                    <a:lnTo>
                      <a:pt x="1" y="9076"/>
                    </a:lnTo>
                    <a:cubicBezTo>
                      <a:pt x="1" y="4064"/>
                      <a:pt x="4064" y="1"/>
                      <a:pt x="9076" y="1"/>
                    </a:cubicBezTo>
                    <a:close/>
                  </a:path>
                </a:pathLst>
              </a:custGeom>
              <a:solidFill>
                <a:srgbClr val="FFFFFF"/>
              </a:solidFill>
              <a:ln>
                <a:noFill/>
              </a:ln>
            </p:spPr>
            <p:txBody>
              <a:bodyPr spcFirstLastPara="1" wrap="square" lIns="101113" tIns="101113" rIns="101113" bIns="101113"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991" b="0"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endParaRPr>
              </a:p>
            </p:txBody>
          </p:sp>
        </p:grpSp>
      </p:grpSp>
      <p:sp>
        <p:nvSpPr>
          <p:cNvPr id="3" name="TextBox 2">
            <a:extLst>
              <a:ext uri="{FF2B5EF4-FFF2-40B4-BE49-F238E27FC236}">
                <a16:creationId xmlns:a16="http://schemas.microsoft.com/office/drawing/2014/main" id="{376D5F61-2834-E48E-84F3-F810129CA4DC}"/>
              </a:ext>
            </a:extLst>
          </p:cNvPr>
          <p:cNvSpPr txBox="1"/>
          <p:nvPr/>
        </p:nvSpPr>
        <p:spPr>
          <a:xfrm>
            <a:off x="813298" y="3429000"/>
            <a:ext cx="4929580" cy="1815882"/>
          </a:xfrm>
          <a:prstGeom prst="rect">
            <a:avLst/>
          </a:prstGeom>
          <a:noFill/>
        </p:spPr>
        <p:txBody>
          <a:bodyPr wrap="square" lIns="91440" tIns="45720" rIns="91440" bIns="4572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rPr>
              <a:t>Make agent mode your own by adding tools contributed by MCP servers like Figma, GitHub, or Perplexity.</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rPr>
              <a:t>VS Code is the </a:t>
            </a:r>
            <a:r>
              <a:rPr kumimoji="0" lang="en-US" sz="1600" b="0" i="1"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rPr>
              <a:t>only</a:t>
            </a:r>
            <a:r>
              <a:rPr kumimoji="0" lang="en-US" sz="1600" b="0"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rPr>
              <a:t> editor to support the full MCP specification, including OAuth, prompts, sampling, and resources.</a:t>
            </a:r>
          </a:p>
        </p:txBody>
      </p:sp>
      <p:pic>
        <p:nvPicPr>
          <p:cNvPr id="6" name="Picture 5">
            <a:extLst>
              <a:ext uri="{FF2B5EF4-FFF2-40B4-BE49-F238E27FC236}">
                <a16:creationId xmlns:a16="http://schemas.microsoft.com/office/drawing/2014/main" id="{CF842C7C-59A7-70B5-84CE-EC3E0DBBE37A}"/>
              </a:ext>
            </a:extLst>
          </p:cNvPr>
          <p:cNvPicPr>
            <a:picLocks noChangeAspect="1"/>
          </p:cNvPicPr>
          <p:nvPr/>
        </p:nvPicPr>
        <p:blipFill>
          <a:blip r:embed="rId4"/>
          <a:srcRect l="17357" r="10705"/>
          <a:stretch/>
        </p:blipFill>
        <p:spPr>
          <a:xfrm>
            <a:off x="6009281" y="1178386"/>
            <a:ext cx="5263744" cy="4630066"/>
          </a:xfrm>
          <a:prstGeom prst="rect">
            <a:avLst/>
          </a:prstGeom>
        </p:spPr>
      </p:pic>
    </p:spTree>
    <p:extLst>
      <p:ext uri="{BB962C8B-B14F-4D97-AF65-F5344CB8AC3E}">
        <p14:creationId xmlns:p14="http://schemas.microsoft.com/office/powerpoint/2010/main" val="33887700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583EEE-3DE3-A615-2B1B-67ABF7471944}"/>
            </a:ext>
          </a:extLst>
        </p:cNvPr>
        <p:cNvGrpSpPr/>
        <p:nvPr/>
      </p:nvGrpSpPr>
      <p:grpSpPr>
        <a:xfrm>
          <a:off x="0" y="0"/>
          <a:ext cx="0" cy="0"/>
          <a:chOff x="0" y="0"/>
          <a:chExt cx="0" cy="0"/>
        </a:xfrm>
      </p:grpSpPr>
      <p:sp>
        <p:nvSpPr>
          <p:cNvPr id="8" name="Text Placeholder 2">
            <a:extLst>
              <a:ext uri="{FF2B5EF4-FFF2-40B4-BE49-F238E27FC236}">
                <a16:creationId xmlns:a16="http://schemas.microsoft.com/office/drawing/2014/main" id="{92CE0156-31F8-A363-83F4-90A0CA98235D}"/>
              </a:ext>
            </a:extLst>
          </p:cNvPr>
          <p:cNvSpPr txBox="1">
            <a:spLocks/>
          </p:cNvSpPr>
          <p:nvPr/>
        </p:nvSpPr>
        <p:spPr>
          <a:xfrm>
            <a:off x="1521086" y="777466"/>
            <a:ext cx="9148763" cy="832642"/>
          </a:xfrm>
          <a:prstGeom prst="rect">
            <a:avLst/>
          </a:prstGeom>
        </p:spPr>
        <p:txBody>
          <a:bodyPr lIns="91440" tIns="45720" rIns="91440" bIns="45720" anchor="ctr" anchorCtr="0">
            <a:noAutofit/>
          </a:bodyPr>
          <a:lstStyle>
            <a:lvl1pPr marL="0" indent="0" algn="l" defTabSz="914400" rtl="0" eaLnBrk="1" latinLnBrk="0" hangingPunct="1">
              <a:lnSpc>
                <a:spcPct val="90000"/>
              </a:lnSpc>
              <a:spcBef>
                <a:spcPts val="1000"/>
              </a:spcBef>
              <a:buFont typeface="Arial" panose="020B0604020202020204" pitchFamily="34" charset="0"/>
              <a:buNone/>
              <a:defRPr sz="2200" b="0" i="0" kern="1200">
                <a:solidFill>
                  <a:schemeClr val="tx1"/>
                </a:solidFill>
                <a:latin typeface="Mona-Sans Regular" pitchFamily="2" charset="77"/>
                <a:ea typeface="+mn-ea"/>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6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Visual web vibing</a:t>
            </a:r>
          </a:p>
        </p:txBody>
      </p:sp>
      <p:grpSp>
        <p:nvGrpSpPr>
          <p:cNvPr id="10" name="Group 9">
            <a:extLst>
              <a:ext uri="{FF2B5EF4-FFF2-40B4-BE49-F238E27FC236}">
                <a16:creationId xmlns:a16="http://schemas.microsoft.com/office/drawing/2014/main" id="{21E44503-8BC8-3033-B607-7E0D60438EF1}"/>
              </a:ext>
            </a:extLst>
          </p:cNvPr>
          <p:cNvGrpSpPr/>
          <p:nvPr/>
        </p:nvGrpSpPr>
        <p:grpSpPr>
          <a:xfrm>
            <a:off x="5004309" y="418682"/>
            <a:ext cx="2182316" cy="415936"/>
            <a:chOff x="5533665" y="418682"/>
            <a:chExt cx="2182316" cy="415936"/>
          </a:xfrm>
        </p:grpSpPr>
        <p:sp>
          <p:nvSpPr>
            <p:cNvPr id="3" name="Rounded Rectangle 2">
              <a:extLst>
                <a:ext uri="{FF2B5EF4-FFF2-40B4-BE49-F238E27FC236}">
                  <a16:creationId xmlns:a16="http://schemas.microsoft.com/office/drawing/2014/main" id="{97491CB1-43FF-54D5-D815-DB3C6CC8B63B}"/>
                </a:ext>
              </a:extLst>
            </p:cNvPr>
            <p:cNvSpPr/>
            <p:nvPr/>
          </p:nvSpPr>
          <p:spPr>
            <a:xfrm>
              <a:off x="5533665" y="418682"/>
              <a:ext cx="2182316" cy="415936"/>
            </a:xfrm>
            <a:prstGeom prst="roundRect">
              <a:avLst>
                <a:gd name="adj" fmla="val 50000"/>
              </a:avLst>
            </a:prstGeom>
            <a:solidFill>
              <a:schemeClr val="bg1"/>
            </a:solidFill>
            <a:ln w="12700">
              <a:gradFill flip="none" rotWithShape="1">
                <a:gsLst>
                  <a:gs pos="0">
                    <a:srgbClr val="8250DF"/>
                  </a:gs>
                  <a:gs pos="60000">
                    <a:srgbClr val="2732E7"/>
                  </a:gs>
                  <a:gs pos="100000">
                    <a:srgbClr val="0DFE50"/>
                  </a:gs>
                </a:gsLst>
                <a:lin ang="189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E"/>
                  </a:solidFill>
                  <a:effectLst/>
                  <a:uLnTx/>
                  <a:uFillTx/>
                  <a:latin typeface="Mona Sans" pitchFamily="2" charset="77"/>
                  <a:ea typeface="+mn-ea"/>
                  <a:cs typeface="+mn-cs"/>
                </a:rPr>
                <a:t>     Browser Context</a:t>
              </a:r>
            </a:p>
          </p:txBody>
        </p:sp>
        <p:grpSp>
          <p:nvGrpSpPr>
            <p:cNvPr id="4" name="Google Shape;1693;p69">
              <a:extLst>
                <a:ext uri="{FF2B5EF4-FFF2-40B4-BE49-F238E27FC236}">
                  <a16:creationId xmlns:a16="http://schemas.microsoft.com/office/drawing/2014/main" id="{10241AAA-EC78-6A08-C0C8-7748588DB7C8}"/>
                </a:ext>
              </a:extLst>
            </p:cNvPr>
            <p:cNvGrpSpPr/>
            <p:nvPr/>
          </p:nvGrpSpPr>
          <p:grpSpPr>
            <a:xfrm>
              <a:off x="5683920" y="542064"/>
              <a:ext cx="192384" cy="160586"/>
              <a:chOff x="690700" y="246575"/>
              <a:chExt cx="6228425" cy="5199000"/>
            </a:xfrm>
          </p:grpSpPr>
          <p:sp>
            <p:nvSpPr>
              <p:cNvPr id="5" name="Google Shape;1694;p69">
                <a:extLst>
                  <a:ext uri="{FF2B5EF4-FFF2-40B4-BE49-F238E27FC236}">
                    <a16:creationId xmlns:a16="http://schemas.microsoft.com/office/drawing/2014/main" id="{56434D60-3248-F7EB-2899-92AA705880B8}"/>
                  </a:ext>
                </a:extLst>
              </p:cNvPr>
              <p:cNvSpPr/>
              <p:nvPr/>
            </p:nvSpPr>
            <p:spPr>
              <a:xfrm>
                <a:off x="690700" y="246575"/>
                <a:ext cx="6228425" cy="5199000"/>
              </a:xfrm>
              <a:custGeom>
                <a:avLst/>
                <a:gdLst/>
                <a:ahLst/>
                <a:cxnLst/>
                <a:rect l="l" t="t" r="r" b="b"/>
                <a:pathLst>
                  <a:path w="249137" h="207960" extrusionOk="0">
                    <a:moveTo>
                      <a:pt x="248256" y="155809"/>
                    </a:moveTo>
                    <a:cubicBezTo>
                      <a:pt x="239350" y="171352"/>
                      <a:pt x="187470" y="207959"/>
                      <a:pt x="124585" y="207959"/>
                    </a:cubicBezTo>
                    <a:cubicBezTo>
                      <a:pt x="61666" y="207959"/>
                      <a:pt x="9787" y="171352"/>
                      <a:pt x="880" y="155809"/>
                    </a:cubicBezTo>
                    <a:cubicBezTo>
                      <a:pt x="203" y="154691"/>
                      <a:pt x="0" y="153404"/>
                      <a:pt x="0" y="152084"/>
                    </a:cubicBezTo>
                    <a:lnTo>
                      <a:pt x="0" y="124451"/>
                    </a:lnTo>
                    <a:cubicBezTo>
                      <a:pt x="0" y="123333"/>
                      <a:pt x="169" y="122182"/>
                      <a:pt x="610" y="121132"/>
                    </a:cubicBezTo>
                    <a:cubicBezTo>
                      <a:pt x="4470" y="111413"/>
                      <a:pt x="14595" y="97326"/>
                      <a:pt x="27633" y="93567"/>
                    </a:cubicBezTo>
                    <a:cubicBezTo>
                      <a:pt x="29360" y="89097"/>
                      <a:pt x="31934" y="82629"/>
                      <a:pt x="34338" y="77820"/>
                    </a:cubicBezTo>
                    <a:cubicBezTo>
                      <a:pt x="33932" y="74163"/>
                      <a:pt x="33796" y="70370"/>
                      <a:pt x="33796" y="66543"/>
                    </a:cubicBezTo>
                    <a:cubicBezTo>
                      <a:pt x="33796" y="52727"/>
                      <a:pt x="36708" y="40637"/>
                      <a:pt x="45513" y="31596"/>
                    </a:cubicBezTo>
                    <a:cubicBezTo>
                      <a:pt x="49644" y="27397"/>
                      <a:pt x="54758" y="24146"/>
                      <a:pt x="60820" y="21741"/>
                    </a:cubicBezTo>
                    <a:cubicBezTo>
                      <a:pt x="75347" y="9923"/>
                      <a:pt x="96004" y="1"/>
                      <a:pt x="124348" y="1"/>
                    </a:cubicBezTo>
                    <a:cubicBezTo>
                      <a:pt x="152692" y="1"/>
                      <a:pt x="173789" y="9923"/>
                      <a:pt x="188317" y="21741"/>
                    </a:cubicBezTo>
                    <a:cubicBezTo>
                      <a:pt x="194379" y="24146"/>
                      <a:pt x="199492" y="27397"/>
                      <a:pt x="203624" y="31596"/>
                    </a:cubicBezTo>
                    <a:cubicBezTo>
                      <a:pt x="212428" y="40637"/>
                      <a:pt x="215374" y="52727"/>
                      <a:pt x="215374" y="66543"/>
                    </a:cubicBezTo>
                    <a:cubicBezTo>
                      <a:pt x="215374" y="70370"/>
                      <a:pt x="215205" y="74163"/>
                      <a:pt x="214833" y="77820"/>
                    </a:cubicBezTo>
                    <a:cubicBezTo>
                      <a:pt x="217203" y="82629"/>
                      <a:pt x="219777" y="89097"/>
                      <a:pt x="221504" y="93567"/>
                    </a:cubicBezTo>
                    <a:cubicBezTo>
                      <a:pt x="234575" y="97326"/>
                      <a:pt x="244667" y="111413"/>
                      <a:pt x="248527" y="121132"/>
                    </a:cubicBezTo>
                    <a:cubicBezTo>
                      <a:pt x="248967" y="122182"/>
                      <a:pt x="249137" y="123333"/>
                      <a:pt x="249137" y="124451"/>
                    </a:cubicBezTo>
                    <a:lnTo>
                      <a:pt x="249137" y="152084"/>
                    </a:lnTo>
                    <a:cubicBezTo>
                      <a:pt x="249137" y="153404"/>
                      <a:pt x="248933" y="154691"/>
                      <a:pt x="248256" y="155809"/>
                    </a:cubicBezTo>
                    <a:close/>
                    <a:moveTo>
                      <a:pt x="133017" y="63191"/>
                    </a:moveTo>
                    <a:cubicBezTo>
                      <a:pt x="132577" y="59770"/>
                      <a:pt x="132374" y="56689"/>
                      <a:pt x="132340" y="53912"/>
                    </a:cubicBezTo>
                    <a:lnTo>
                      <a:pt x="132340" y="53709"/>
                    </a:lnTo>
                    <a:cubicBezTo>
                      <a:pt x="132374" y="45717"/>
                      <a:pt x="134101" y="40536"/>
                      <a:pt x="136912" y="37353"/>
                    </a:cubicBezTo>
                    <a:cubicBezTo>
                      <a:pt x="140434" y="33289"/>
                      <a:pt x="147748" y="30173"/>
                      <a:pt x="163190" y="31867"/>
                    </a:cubicBezTo>
                    <a:cubicBezTo>
                      <a:pt x="178801" y="33526"/>
                      <a:pt x="187538" y="37420"/>
                      <a:pt x="192482" y="42466"/>
                    </a:cubicBezTo>
                    <a:cubicBezTo>
                      <a:pt x="197291" y="47376"/>
                      <a:pt x="199797" y="54725"/>
                      <a:pt x="199797" y="66543"/>
                    </a:cubicBezTo>
                    <a:cubicBezTo>
                      <a:pt x="199797" y="79107"/>
                      <a:pt x="198002" y="86523"/>
                      <a:pt x="194006" y="91061"/>
                    </a:cubicBezTo>
                    <a:cubicBezTo>
                      <a:pt x="190213" y="95328"/>
                      <a:pt x="182763" y="98849"/>
                      <a:pt x="166441" y="98849"/>
                    </a:cubicBezTo>
                    <a:cubicBezTo>
                      <a:pt x="153878" y="98849"/>
                      <a:pt x="146698" y="94752"/>
                      <a:pt x="142127" y="89097"/>
                    </a:cubicBezTo>
                    <a:cubicBezTo>
                      <a:pt x="137183" y="83035"/>
                      <a:pt x="134406" y="74163"/>
                      <a:pt x="133017" y="63191"/>
                    </a:cubicBezTo>
                    <a:close/>
                    <a:moveTo>
                      <a:pt x="116119" y="63191"/>
                    </a:moveTo>
                    <a:cubicBezTo>
                      <a:pt x="116560" y="59770"/>
                      <a:pt x="116797" y="56689"/>
                      <a:pt x="116797" y="53912"/>
                    </a:cubicBezTo>
                    <a:lnTo>
                      <a:pt x="116797" y="53709"/>
                    </a:lnTo>
                    <a:cubicBezTo>
                      <a:pt x="116763" y="45717"/>
                      <a:pt x="115036" y="40536"/>
                      <a:pt x="112259" y="37353"/>
                    </a:cubicBezTo>
                    <a:cubicBezTo>
                      <a:pt x="108703" y="33289"/>
                      <a:pt x="101388" y="30173"/>
                      <a:pt x="85980" y="31867"/>
                    </a:cubicBezTo>
                    <a:cubicBezTo>
                      <a:pt x="70335" y="33526"/>
                      <a:pt x="61598" y="37420"/>
                      <a:pt x="56654" y="42466"/>
                    </a:cubicBezTo>
                    <a:cubicBezTo>
                      <a:pt x="51879" y="47376"/>
                      <a:pt x="49340" y="54725"/>
                      <a:pt x="49340" y="66543"/>
                    </a:cubicBezTo>
                    <a:cubicBezTo>
                      <a:pt x="49340" y="79107"/>
                      <a:pt x="51168" y="86523"/>
                      <a:pt x="55130" y="91061"/>
                    </a:cubicBezTo>
                    <a:cubicBezTo>
                      <a:pt x="58923" y="95328"/>
                      <a:pt x="66373" y="98849"/>
                      <a:pt x="82696" y="98849"/>
                    </a:cubicBezTo>
                    <a:cubicBezTo>
                      <a:pt x="95259" y="98849"/>
                      <a:pt x="102438" y="94752"/>
                      <a:pt x="107010" y="89097"/>
                    </a:cubicBezTo>
                    <a:cubicBezTo>
                      <a:pt x="111954" y="83035"/>
                      <a:pt x="114731" y="74163"/>
                      <a:pt x="116119" y="63191"/>
                    </a:cubicBezTo>
                    <a:close/>
                    <a:moveTo>
                      <a:pt x="126346" y="93634"/>
                    </a:moveTo>
                    <a:cubicBezTo>
                      <a:pt x="126956" y="93634"/>
                      <a:pt x="125770" y="93634"/>
                      <a:pt x="126346" y="93634"/>
                    </a:cubicBezTo>
                    <a:cubicBezTo>
                      <a:pt x="125770" y="93634"/>
                      <a:pt x="123366" y="93634"/>
                      <a:pt x="122790" y="93634"/>
                    </a:cubicBezTo>
                    <a:cubicBezTo>
                      <a:pt x="121673" y="95497"/>
                      <a:pt x="120454" y="97258"/>
                      <a:pt x="119099" y="98917"/>
                    </a:cubicBezTo>
                    <a:cubicBezTo>
                      <a:pt x="111107" y="108738"/>
                      <a:pt x="99187" y="114393"/>
                      <a:pt x="82696" y="114393"/>
                    </a:cubicBezTo>
                    <a:cubicBezTo>
                      <a:pt x="64815" y="114393"/>
                      <a:pt x="51676" y="110668"/>
                      <a:pt x="43447" y="101355"/>
                    </a:cubicBezTo>
                    <a:cubicBezTo>
                      <a:pt x="43007" y="100814"/>
                      <a:pt x="42567" y="100272"/>
                      <a:pt x="42567" y="100272"/>
                    </a:cubicBezTo>
                    <a:lnTo>
                      <a:pt x="41551" y="101355"/>
                    </a:lnTo>
                    <a:lnTo>
                      <a:pt x="41551" y="169659"/>
                    </a:lnTo>
                    <a:cubicBezTo>
                      <a:pt x="56451" y="177752"/>
                      <a:pt x="88419" y="192280"/>
                      <a:pt x="124585" y="192280"/>
                    </a:cubicBezTo>
                    <a:cubicBezTo>
                      <a:pt x="160752" y="192280"/>
                      <a:pt x="192686" y="177752"/>
                      <a:pt x="207586" y="169659"/>
                    </a:cubicBezTo>
                    <a:lnTo>
                      <a:pt x="207586" y="101355"/>
                    </a:lnTo>
                    <a:lnTo>
                      <a:pt x="206570" y="100272"/>
                    </a:lnTo>
                    <a:cubicBezTo>
                      <a:pt x="206570" y="100272"/>
                      <a:pt x="206231" y="100712"/>
                      <a:pt x="205689" y="101355"/>
                    </a:cubicBezTo>
                    <a:cubicBezTo>
                      <a:pt x="197460" y="110668"/>
                      <a:pt x="184321" y="114393"/>
                      <a:pt x="166441" y="114393"/>
                    </a:cubicBezTo>
                    <a:cubicBezTo>
                      <a:pt x="149949" y="114393"/>
                      <a:pt x="138029" y="108738"/>
                      <a:pt x="130037" y="98917"/>
                    </a:cubicBezTo>
                    <a:cubicBezTo>
                      <a:pt x="128683" y="97258"/>
                      <a:pt x="127464" y="95497"/>
                      <a:pt x="126346" y="93634"/>
                    </a:cubicBezTo>
                    <a:close/>
                  </a:path>
                </a:pathLst>
              </a:custGeom>
              <a:solidFill>
                <a:srgbClr val="FFFFFF"/>
              </a:solidFill>
              <a:ln>
                <a:noFill/>
              </a:ln>
            </p:spPr>
            <p:txBody>
              <a:bodyPr spcFirstLastPara="1" wrap="square" lIns="101113" tIns="101113" rIns="101113" bIns="101113"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991" b="0" i="0" u="none" strike="noStrike" kern="1200" cap="none" spc="0" normalizeH="0" baseline="0" noProof="0">
                  <a:ln>
                    <a:noFill/>
                  </a:ln>
                  <a:solidFill>
                    <a:srgbClr val="FFFFFE"/>
                  </a:solidFill>
                  <a:effectLst/>
                  <a:uLnTx/>
                  <a:uFillTx/>
                  <a:latin typeface="Mona Sans" pitchFamily="2" charset="77"/>
                  <a:ea typeface="+mn-ea"/>
                  <a:cs typeface="+mn-cs"/>
                </a:endParaRPr>
              </a:p>
            </p:txBody>
          </p:sp>
          <p:sp>
            <p:nvSpPr>
              <p:cNvPr id="6" name="Google Shape;1695;p69">
                <a:extLst>
                  <a:ext uri="{FF2B5EF4-FFF2-40B4-BE49-F238E27FC236}">
                    <a16:creationId xmlns:a16="http://schemas.microsoft.com/office/drawing/2014/main" id="{E499CA16-66A5-F809-6B73-3961995F49B9}"/>
                  </a:ext>
                </a:extLst>
              </p:cNvPr>
              <p:cNvSpPr/>
              <p:nvPr/>
            </p:nvSpPr>
            <p:spPr>
              <a:xfrm>
                <a:off x="2962100" y="3350200"/>
                <a:ext cx="453800" cy="1005800"/>
              </a:xfrm>
              <a:custGeom>
                <a:avLst/>
                <a:gdLst/>
                <a:ahLst/>
                <a:cxnLst/>
                <a:rect l="l" t="t" r="r" b="b"/>
                <a:pathLst>
                  <a:path w="18152" h="40232" extrusionOk="0">
                    <a:moveTo>
                      <a:pt x="9076" y="1"/>
                    </a:moveTo>
                    <a:cubicBezTo>
                      <a:pt x="14088" y="1"/>
                      <a:pt x="18152" y="4064"/>
                      <a:pt x="18152" y="9076"/>
                    </a:cubicBezTo>
                    <a:lnTo>
                      <a:pt x="18152" y="31156"/>
                    </a:lnTo>
                    <a:cubicBezTo>
                      <a:pt x="18152" y="36167"/>
                      <a:pt x="14088" y="40231"/>
                      <a:pt x="9076" y="40231"/>
                    </a:cubicBezTo>
                    <a:cubicBezTo>
                      <a:pt x="4064" y="40231"/>
                      <a:pt x="1" y="36167"/>
                      <a:pt x="1" y="31156"/>
                    </a:cubicBezTo>
                    <a:lnTo>
                      <a:pt x="1" y="9076"/>
                    </a:lnTo>
                    <a:cubicBezTo>
                      <a:pt x="1" y="4064"/>
                      <a:pt x="4064" y="1"/>
                      <a:pt x="9076" y="1"/>
                    </a:cubicBezTo>
                    <a:close/>
                  </a:path>
                </a:pathLst>
              </a:custGeom>
              <a:solidFill>
                <a:srgbClr val="FFFFFF"/>
              </a:solidFill>
              <a:ln>
                <a:noFill/>
              </a:ln>
            </p:spPr>
            <p:txBody>
              <a:bodyPr spcFirstLastPara="1" wrap="square" lIns="101113" tIns="101113" rIns="101113" bIns="101113"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991" b="0" i="0" u="none" strike="noStrike" kern="1200" cap="none" spc="0" normalizeH="0" baseline="0" noProof="0">
                  <a:ln>
                    <a:noFill/>
                  </a:ln>
                  <a:solidFill>
                    <a:srgbClr val="FFFFFE"/>
                  </a:solidFill>
                  <a:effectLst/>
                  <a:uLnTx/>
                  <a:uFillTx/>
                  <a:latin typeface="Mona Sans" pitchFamily="2" charset="77"/>
                  <a:ea typeface="+mn-ea"/>
                  <a:cs typeface="+mn-cs"/>
                </a:endParaRPr>
              </a:p>
            </p:txBody>
          </p:sp>
          <p:sp>
            <p:nvSpPr>
              <p:cNvPr id="7" name="Google Shape;1696;p69">
                <a:extLst>
                  <a:ext uri="{FF2B5EF4-FFF2-40B4-BE49-F238E27FC236}">
                    <a16:creationId xmlns:a16="http://schemas.microsoft.com/office/drawing/2014/main" id="{E525DDB6-0FA9-726C-8469-C625AC06C845}"/>
                  </a:ext>
                </a:extLst>
              </p:cNvPr>
              <p:cNvSpPr/>
              <p:nvPr/>
            </p:nvSpPr>
            <p:spPr>
              <a:xfrm>
                <a:off x="4194750" y="3350200"/>
                <a:ext cx="453800" cy="1005800"/>
              </a:xfrm>
              <a:custGeom>
                <a:avLst/>
                <a:gdLst/>
                <a:ahLst/>
                <a:cxnLst/>
                <a:rect l="l" t="t" r="r" b="b"/>
                <a:pathLst>
                  <a:path w="18152" h="40232" extrusionOk="0">
                    <a:moveTo>
                      <a:pt x="9076" y="1"/>
                    </a:moveTo>
                    <a:cubicBezTo>
                      <a:pt x="14088" y="1"/>
                      <a:pt x="18152" y="4064"/>
                      <a:pt x="18152" y="9076"/>
                    </a:cubicBezTo>
                    <a:lnTo>
                      <a:pt x="18152" y="31156"/>
                    </a:lnTo>
                    <a:cubicBezTo>
                      <a:pt x="18152" y="36167"/>
                      <a:pt x="14088" y="40231"/>
                      <a:pt x="9076" y="40231"/>
                    </a:cubicBezTo>
                    <a:cubicBezTo>
                      <a:pt x="4064" y="40231"/>
                      <a:pt x="1" y="36167"/>
                      <a:pt x="1" y="31156"/>
                    </a:cubicBezTo>
                    <a:lnTo>
                      <a:pt x="1" y="9076"/>
                    </a:lnTo>
                    <a:cubicBezTo>
                      <a:pt x="1" y="4064"/>
                      <a:pt x="4064" y="1"/>
                      <a:pt x="9076" y="1"/>
                    </a:cubicBezTo>
                    <a:close/>
                  </a:path>
                </a:pathLst>
              </a:custGeom>
              <a:solidFill>
                <a:srgbClr val="FFFFFF"/>
              </a:solidFill>
              <a:ln>
                <a:noFill/>
              </a:ln>
            </p:spPr>
            <p:txBody>
              <a:bodyPr spcFirstLastPara="1" wrap="square" lIns="101113" tIns="101113" rIns="101113" bIns="101113"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991" b="0" i="0" u="none" strike="noStrike" kern="1200" cap="none" spc="0" normalizeH="0" baseline="0" noProof="0">
                  <a:ln>
                    <a:noFill/>
                  </a:ln>
                  <a:solidFill>
                    <a:srgbClr val="FFFFFE"/>
                  </a:solidFill>
                  <a:effectLst/>
                  <a:uLnTx/>
                  <a:uFillTx/>
                  <a:latin typeface="Mona Sans" pitchFamily="2" charset="77"/>
                  <a:ea typeface="+mn-ea"/>
                  <a:cs typeface="+mn-cs"/>
                </a:endParaRPr>
              </a:p>
            </p:txBody>
          </p:sp>
        </p:grpSp>
      </p:grpSp>
      <p:pic>
        <p:nvPicPr>
          <p:cNvPr id="12" name="Media1">
            <a:hlinkClick r:id="" action="ppaction://media"/>
            <a:extLst>
              <a:ext uri="{FF2B5EF4-FFF2-40B4-BE49-F238E27FC236}">
                <a16:creationId xmlns:a16="http://schemas.microsoft.com/office/drawing/2014/main" id="{F1D10257-DF4A-9FEF-20FA-8FB584DFB23E}"/>
              </a:ext>
            </a:extLst>
          </p:cNvPr>
          <p:cNvPicPr>
            <a:picLocks noGrp="1" noChangeAspect="1"/>
          </p:cNvPicPr>
          <p:nvPr>
            <p:ph type="media" sz="quarter" idx="10"/>
            <a:videoFile r:link="rId2"/>
            <p:extLst>
              <p:ext uri="{DAA4B4D4-6D71-4841-9C94-3DE7FCFB9230}">
                <p14:media xmlns:p14="http://schemas.microsoft.com/office/powerpoint/2010/main" r:embed="rId1"/>
              </p:ext>
            </p:extLst>
          </p:nvPr>
        </p:nvPicPr>
        <p:blipFill>
          <a:blip r:embed="rId5"/>
          <a:stretch>
            <a:fillRect/>
          </a:stretch>
        </p:blipFill>
        <p:spPr>
          <a:xfrm>
            <a:off x="1661739" y="1531721"/>
            <a:ext cx="9023350" cy="5075237"/>
          </a:xfrm>
        </p:spPr>
      </p:pic>
    </p:spTree>
    <p:extLst>
      <p:ext uri="{BB962C8B-B14F-4D97-AF65-F5344CB8AC3E}">
        <p14:creationId xmlns:p14="http://schemas.microsoft.com/office/powerpoint/2010/main" val="1447950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6878"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2"/>
                </p:tgtEl>
              </p:cMediaNode>
            </p:video>
            <p:seq concurrent="1" nextAc="seek">
              <p:cTn id="8" restart="whenNotActive" fill="hold" evtFilter="cancelBubble" nodeType="interactiveSeq">
                <p:stCondLst>
                  <p:cond evt="onClick" delay="0">
                    <p:tgtEl>
                      <p:spTgt spid="1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2"/>
                                        </p:tgtEl>
                                      </p:cBhvr>
                                    </p:cmd>
                                  </p:childTnLst>
                                </p:cTn>
                              </p:par>
                            </p:childTnLst>
                          </p:cTn>
                        </p:par>
                      </p:childTnLst>
                    </p:cTn>
                  </p:par>
                </p:childTnLst>
              </p:cTn>
              <p:nextCondLst>
                <p:cond evt="onClick" delay="0">
                  <p:tgtEl>
                    <p:spTgt spid="12"/>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86B4C1-9ABA-0C1A-3577-9B7A26F47A1E}"/>
            </a:ext>
          </a:extLst>
        </p:cNvPr>
        <p:cNvGrpSpPr/>
        <p:nvPr/>
      </p:nvGrpSpPr>
      <p:grpSpPr>
        <a:xfrm>
          <a:off x="0" y="0"/>
          <a:ext cx="0" cy="0"/>
          <a:chOff x="0" y="0"/>
          <a:chExt cx="0" cy="0"/>
        </a:xfrm>
      </p:grpSpPr>
      <p:pic>
        <p:nvPicPr>
          <p:cNvPr id="9" name="Picture 8">
            <a:extLst>
              <a:ext uri="{FF2B5EF4-FFF2-40B4-BE49-F238E27FC236}">
                <a16:creationId xmlns:a16="http://schemas.microsoft.com/office/drawing/2014/main" id="{2FEC89B5-E426-00D0-51B4-A9D7C1F9F557}"/>
              </a:ext>
            </a:extLst>
          </p:cNvPr>
          <p:cNvPicPr>
            <a:picLocks noChangeAspect="1"/>
          </p:cNvPicPr>
          <p:nvPr/>
        </p:nvPicPr>
        <p:blipFill>
          <a:blip r:embed="rId5"/>
          <a:srcRect l="9" r="9"/>
          <a:stretch/>
        </p:blipFill>
        <p:spPr>
          <a:xfrm rot="10800000">
            <a:off x="1064" y="0"/>
            <a:ext cx="12190936" cy="6858598"/>
          </a:xfrm>
          <a:prstGeom prst="rect">
            <a:avLst/>
          </a:prstGeom>
        </p:spPr>
      </p:pic>
      <p:sp>
        <p:nvSpPr>
          <p:cNvPr id="8" name="Text Placeholder 2">
            <a:extLst>
              <a:ext uri="{FF2B5EF4-FFF2-40B4-BE49-F238E27FC236}">
                <a16:creationId xmlns:a16="http://schemas.microsoft.com/office/drawing/2014/main" id="{17439D25-DEC4-96FB-34A9-8865FD82A963}"/>
              </a:ext>
            </a:extLst>
          </p:cNvPr>
          <p:cNvSpPr txBox="1">
            <a:spLocks/>
          </p:cNvSpPr>
          <p:nvPr/>
        </p:nvSpPr>
        <p:spPr>
          <a:xfrm>
            <a:off x="1521086" y="834618"/>
            <a:ext cx="9148763" cy="832642"/>
          </a:xfrm>
          <a:prstGeom prst="rect">
            <a:avLst/>
          </a:prstGeom>
        </p:spPr>
        <p:txBody>
          <a:bodyPr lIns="91440" tIns="45720" rIns="91440" bIns="45720" anchor="ctr" anchorCtr="0">
            <a:noAutofit/>
          </a:bodyPr>
          <a:lstStyle>
            <a:lvl1pPr marL="0" indent="0" algn="l" defTabSz="914400" rtl="0" eaLnBrk="1" latinLnBrk="0" hangingPunct="1">
              <a:lnSpc>
                <a:spcPct val="90000"/>
              </a:lnSpc>
              <a:spcBef>
                <a:spcPts val="1000"/>
              </a:spcBef>
              <a:buFont typeface="Arial" panose="020B0604020202020204" pitchFamily="34" charset="0"/>
              <a:buNone/>
              <a:defRPr sz="2200" b="0" i="0" kern="1200">
                <a:solidFill>
                  <a:schemeClr val="tx1"/>
                </a:solidFill>
                <a:latin typeface="Mona-Sans Regular" pitchFamily="2" charset="77"/>
                <a:ea typeface="+mn-ea"/>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6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Copilot-powered Data Science</a:t>
            </a:r>
          </a:p>
        </p:txBody>
      </p:sp>
      <p:grpSp>
        <p:nvGrpSpPr>
          <p:cNvPr id="10" name="Group 9">
            <a:extLst>
              <a:ext uri="{FF2B5EF4-FFF2-40B4-BE49-F238E27FC236}">
                <a16:creationId xmlns:a16="http://schemas.microsoft.com/office/drawing/2014/main" id="{B0A6EC3F-0BE9-20F9-C391-9A83DAEA8081}"/>
              </a:ext>
            </a:extLst>
          </p:cNvPr>
          <p:cNvGrpSpPr/>
          <p:nvPr/>
        </p:nvGrpSpPr>
        <p:grpSpPr>
          <a:xfrm>
            <a:off x="4383854" y="418682"/>
            <a:ext cx="3423226" cy="415936"/>
            <a:chOff x="5533665" y="418682"/>
            <a:chExt cx="3423226" cy="415936"/>
          </a:xfrm>
        </p:grpSpPr>
        <p:sp>
          <p:nvSpPr>
            <p:cNvPr id="3" name="Rounded Rectangle 2">
              <a:extLst>
                <a:ext uri="{FF2B5EF4-FFF2-40B4-BE49-F238E27FC236}">
                  <a16:creationId xmlns:a16="http://schemas.microsoft.com/office/drawing/2014/main" id="{845E74D6-FA1D-8744-BC8A-FDB9FB308385}"/>
                </a:ext>
              </a:extLst>
            </p:cNvPr>
            <p:cNvSpPr/>
            <p:nvPr/>
          </p:nvSpPr>
          <p:spPr>
            <a:xfrm>
              <a:off x="5533665" y="418682"/>
              <a:ext cx="3423226" cy="415936"/>
            </a:xfrm>
            <a:prstGeom prst="roundRect">
              <a:avLst>
                <a:gd name="adj" fmla="val 50000"/>
              </a:avLst>
            </a:prstGeom>
            <a:solidFill>
              <a:schemeClr val="bg1"/>
            </a:solidFill>
            <a:ln w="12700">
              <a:gradFill flip="none" rotWithShape="1">
                <a:gsLst>
                  <a:gs pos="0">
                    <a:srgbClr val="8250DF"/>
                  </a:gs>
                  <a:gs pos="60000">
                    <a:srgbClr val="2732E7"/>
                  </a:gs>
                  <a:gs pos="100000">
                    <a:srgbClr val="0DFE50"/>
                  </a:gs>
                </a:gsLst>
                <a:lin ang="189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rPr>
                <a:t>     Data Science &amp; AI Engineering</a:t>
              </a:r>
            </a:p>
          </p:txBody>
        </p:sp>
        <p:grpSp>
          <p:nvGrpSpPr>
            <p:cNvPr id="4" name="Google Shape;1693;p69">
              <a:extLst>
                <a:ext uri="{FF2B5EF4-FFF2-40B4-BE49-F238E27FC236}">
                  <a16:creationId xmlns:a16="http://schemas.microsoft.com/office/drawing/2014/main" id="{463127DC-2A89-BA4F-C035-0CBDE9C3D9F0}"/>
                </a:ext>
              </a:extLst>
            </p:cNvPr>
            <p:cNvGrpSpPr/>
            <p:nvPr/>
          </p:nvGrpSpPr>
          <p:grpSpPr>
            <a:xfrm>
              <a:off x="5683920" y="542064"/>
              <a:ext cx="192384" cy="160586"/>
              <a:chOff x="690700" y="246575"/>
              <a:chExt cx="6228425" cy="5199000"/>
            </a:xfrm>
          </p:grpSpPr>
          <p:sp>
            <p:nvSpPr>
              <p:cNvPr id="5" name="Google Shape;1694;p69">
                <a:extLst>
                  <a:ext uri="{FF2B5EF4-FFF2-40B4-BE49-F238E27FC236}">
                    <a16:creationId xmlns:a16="http://schemas.microsoft.com/office/drawing/2014/main" id="{E40EC04E-0530-D96A-5445-4FAB0C38EB59}"/>
                  </a:ext>
                </a:extLst>
              </p:cNvPr>
              <p:cNvSpPr/>
              <p:nvPr/>
            </p:nvSpPr>
            <p:spPr>
              <a:xfrm>
                <a:off x="690700" y="246575"/>
                <a:ext cx="6228425" cy="5199000"/>
              </a:xfrm>
              <a:custGeom>
                <a:avLst/>
                <a:gdLst/>
                <a:ahLst/>
                <a:cxnLst/>
                <a:rect l="l" t="t" r="r" b="b"/>
                <a:pathLst>
                  <a:path w="249137" h="207960" extrusionOk="0">
                    <a:moveTo>
                      <a:pt x="248256" y="155809"/>
                    </a:moveTo>
                    <a:cubicBezTo>
                      <a:pt x="239350" y="171352"/>
                      <a:pt x="187470" y="207959"/>
                      <a:pt x="124585" y="207959"/>
                    </a:cubicBezTo>
                    <a:cubicBezTo>
                      <a:pt x="61666" y="207959"/>
                      <a:pt x="9787" y="171352"/>
                      <a:pt x="880" y="155809"/>
                    </a:cubicBezTo>
                    <a:cubicBezTo>
                      <a:pt x="203" y="154691"/>
                      <a:pt x="0" y="153404"/>
                      <a:pt x="0" y="152084"/>
                    </a:cubicBezTo>
                    <a:lnTo>
                      <a:pt x="0" y="124451"/>
                    </a:lnTo>
                    <a:cubicBezTo>
                      <a:pt x="0" y="123333"/>
                      <a:pt x="169" y="122182"/>
                      <a:pt x="610" y="121132"/>
                    </a:cubicBezTo>
                    <a:cubicBezTo>
                      <a:pt x="4470" y="111413"/>
                      <a:pt x="14595" y="97326"/>
                      <a:pt x="27633" y="93567"/>
                    </a:cubicBezTo>
                    <a:cubicBezTo>
                      <a:pt x="29360" y="89097"/>
                      <a:pt x="31934" y="82629"/>
                      <a:pt x="34338" y="77820"/>
                    </a:cubicBezTo>
                    <a:cubicBezTo>
                      <a:pt x="33932" y="74163"/>
                      <a:pt x="33796" y="70370"/>
                      <a:pt x="33796" y="66543"/>
                    </a:cubicBezTo>
                    <a:cubicBezTo>
                      <a:pt x="33796" y="52727"/>
                      <a:pt x="36708" y="40637"/>
                      <a:pt x="45513" y="31596"/>
                    </a:cubicBezTo>
                    <a:cubicBezTo>
                      <a:pt x="49644" y="27397"/>
                      <a:pt x="54758" y="24146"/>
                      <a:pt x="60820" y="21741"/>
                    </a:cubicBezTo>
                    <a:cubicBezTo>
                      <a:pt x="75347" y="9923"/>
                      <a:pt x="96004" y="1"/>
                      <a:pt x="124348" y="1"/>
                    </a:cubicBezTo>
                    <a:cubicBezTo>
                      <a:pt x="152692" y="1"/>
                      <a:pt x="173789" y="9923"/>
                      <a:pt x="188317" y="21741"/>
                    </a:cubicBezTo>
                    <a:cubicBezTo>
                      <a:pt x="194379" y="24146"/>
                      <a:pt x="199492" y="27397"/>
                      <a:pt x="203624" y="31596"/>
                    </a:cubicBezTo>
                    <a:cubicBezTo>
                      <a:pt x="212428" y="40637"/>
                      <a:pt x="215374" y="52727"/>
                      <a:pt x="215374" y="66543"/>
                    </a:cubicBezTo>
                    <a:cubicBezTo>
                      <a:pt x="215374" y="70370"/>
                      <a:pt x="215205" y="74163"/>
                      <a:pt x="214833" y="77820"/>
                    </a:cubicBezTo>
                    <a:cubicBezTo>
                      <a:pt x="217203" y="82629"/>
                      <a:pt x="219777" y="89097"/>
                      <a:pt x="221504" y="93567"/>
                    </a:cubicBezTo>
                    <a:cubicBezTo>
                      <a:pt x="234575" y="97326"/>
                      <a:pt x="244667" y="111413"/>
                      <a:pt x="248527" y="121132"/>
                    </a:cubicBezTo>
                    <a:cubicBezTo>
                      <a:pt x="248967" y="122182"/>
                      <a:pt x="249137" y="123333"/>
                      <a:pt x="249137" y="124451"/>
                    </a:cubicBezTo>
                    <a:lnTo>
                      <a:pt x="249137" y="152084"/>
                    </a:lnTo>
                    <a:cubicBezTo>
                      <a:pt x="249137" y="153404"/>
                      <a:pt x="248933" y="154691"/>
                      <a:pt x="248256" y="155809"/>
                    </a:cubicBezTo>
                    <a:close/>
                    <a:moveTo>
                      <a:pt x="133017" y="63191"/>
                    </a:moveTo>
                    <a:cubicBezTo>
                      <a:pt x="132577" y="59770"/>
                      <a:pt x="132374" y="56689"/>
                      <a:pt x="132340" y="53912"/>
                    </a:cubicBezTo>
                    <a:lnTo>
                      <a:pt x="132340" y="53709"/>
                    </a:lnTo>
                    <a:cubicBezTo>
                      <a:pt x="132374" y="45717"/>
                      <a:pt x="134101" y="40536"/>
                      <a:pt x="136912" y="37353"/>
                    </a:cubicBezTo>
                    <a:cubicBezTo>
                      <a:pt x="140434" y="33289"/>
                      <a:pt x="147748" y="30173"/>
                      <a:pt x="163190" y="31867"/>
                    </a:cubicBezTo>
                    <a:cubicBezTo>
                      <a:pt x="178801" y="33526"/>
                      <a:pt x="187538" y="37420"/>
                      <a:pt x="192482" y="42466"/>
                    </a:cubicBezTo>
                    <a:cubicBezTo>
                      <a:pt x="197291" y="47376"/>
                      <a:pt x="199797" y="54725"/>
                      <a:pt x="199797" y="66543"/>
                    </a:cubicBezTo>
                    <a:cubicBezTo>
                      <a:pt x="199797" y="79107"/>
                      <a:pt x="198002" y="86523"/>
                      <a:pt x="194006" y="91061"/>
                    </a:cubicBezTo>
                    <a:cubicBezTo>
                      <a:pt x="190213" y="95328"/>
                      <a:pt x="182763" y="98849"/>
                      <a:pt x="166441" y="98849"/>
                    </a:cubicBezTo>
                    <a:cubicBezTo>
                      <a:pt x="153878" y="98849"/>
                      <a:pt x="146698" y="94752"/>
                      <a:pt x="142127" y="89097"/>
                    </a:cubicBezTo>
                    <a:cubicBezTo>
                      <a:pt x="137183" y="83035"/>
                      <a:pt x="134406" y="74163"/>
                      <a:pt x="133017" y="63191"/>
                    </a:cubicBezTo>
                    <a:close/>
                    <a:moveTo>
                      <a:pt x="116119" y="63191"/>
                    </a:moveTo>
                    <a:cubicBezTo>
                      <a:pt x="116560" y="59770"/>
                      <a:pt x="116797" y="56689"/>
                      <a:pt x="116797" y="53912"/>
                    </a:cubicBezTo>
                    <a:lnTo>
                      <a:pt x="116797" y="53709"/>
                    </a:lnTo>
                    <a:cubicBezTo>
                      <a:pt x="116763" y="45717"/>
                      <a:pt x="115036" y="40536"/>
                      <a:pt x="112259" y="37353"/>
                    </a:cubicBezTo>
                    <a:cubicBezTo>
                      <a:pt x="108703" y="33289"/>
                      <a:pt x="101388" y="30173"/>
                      <a:pt x="85980" y="31867"/>
                    </a:cubicBezTo>
                    <a:cubicBezTo>
                      <a:pt x="70335" y="33526"/>
                      <a:pt x="61598" y="37420"/>
                      <a:pt x="56654" y="42466"/>
                    </a:cubicBezTo>
                    <a:cubicBezTo>
                      <a:pt x="51879" y="47376"/>
                      <a:pt x="49340" y="54725"/>
                      <a:pt x="49340" y="66543"/>
                    </a:cubicBezTo>
                    <a:cubicBezTo>
                      <a:pt x="49340" y="79107"/>
                      <a:pt x="51168" y="86523"/>
                      <a:pt x="55130" y="91061"/>
                    </a:cubicBezTo>
                    <a:cubicBezTo>
                      <a:pt x="58923" y="95328"/>
                      <a:pt x="66373" y="98849"/>
                      <a:pt x="82696" y="98849"/>
                    </a:cubicBezTo>
                    <a:cubicBezTo>
                      <a:pt x="95259" y="98849"/>
                      <a:pt x="102438" y="94752"/>
                      <a:pt x="107010" y="89097"/>
                    </a:cubicBezTo>
                    <a:cubicBezTo>
                      <a:pt x="111954" y="83035"/>
                      <a:pt x="114731" y="74163"/>
                      <a:pt x="116119" y="63191"/>
                    </a:cubicBezTo>
                    <a:close/>
                    <a:moveTo>
                      <a:pt x="126346" y="93634"/>
                    </a:moveTo>
                    <a:cubicBezTo>
                      <a:pt x="126956" y="93634"/>
                      <a:pt x="125770" y="93634"/>
                      <a:pt x="126346" y="93634"/>
                    </a:cubicBezTo>
                    <a:cubicBezTo>
                      <a:pt x="125770" y="93634"/>
                      <a:pt x="123366" y="93634"/>
                      <a:pt x="122790" y="93634"/>
                    </a:cubicBezTo>
                    <a:cubicBezTo>
                      <a:pt x="121673" y="95497"/>
                      <a:pt x="120454" y="97258"/>
                      <a:pt x="119099" y="98917"/>
                    </a:cubicBezTo>
                    <a:cubicBezTo>
                      <a:pt x="111107" y="108738"/>
                      <a:pt x="99187" y="114393"/>
                      <a:pt x="82696" y="114393"/>
                    </a:cubicBezTo>
                    <a:cubicBezTo>
                      <a:pt x="64815" y="114393"/>
                      <a:pt x="51676" y="110668"/>
                      <a:pt x="43447" y="101355"/>
                    </a:cubicBezTo>
                    <a:cubicBezTo>
                      <a:pt x="43007" y="100814"/>
                      <a:pt x="42567" y="100272"/>
                      <a:pt x="42567" y="100272"/>
                    </a:cubicBezTo>
                    <a:lnTo>
                      <a:pt x="41551" y="101355"/>
                    </a:lnTo>
                    <a:lnTo>
                      <a:pt x="41551" y="169659"/>
                    </a:lnTo>
                    <a:cubicBezTo>
                      <a:pt x="56451" y="177752"/>
                      <a:pt x="88419" y="192280"/>
                      <a:pt x="124585" y="192280"/>
                    </a:cubicBezTo>
                    <a:cubicBezTo>
                      <a:pt x="160752" y="192280"/>
                      <a:pt x="192686" y="177752"/>
                      <a:pt x="207586" y="169659"/>
                    </a:cubicBezTo>
                    <a:lnTo>
                      <a:pt x="207586" y="101355"/>
                    </a:lnTo>
                    <a:lnTo>
                      <a:pt x="206570" y="100272"/>
                    </a:lnTo>
                    <a:cubicBezTo>
                      <a:pt x="206570" y="100272"/>
                      <a:pt x="206231" y="100712"/>
                      <a:pt x="205689" y="101355"/>
                    </a:cubicBezTo>
                    <a:cubicBezTo>
                      <a:pt x="197460" y="110668"/>
                      <a:pt x="184321" y="114393"/>
                      <a:pt x="166441" y="114393"/>
                    </a:cubicBezTo>
                    <a:cubicBezTo>
                      <a:pt x="149949" y="114393"/>
                      <a:pt x="138029" y="108738"/>
                      <a:pt x="130037" y="98917"/>
                    </a:cubicBezTo>
                    <a:cubicBezTo>
                      <a:pt x="128683" y="97258"/>
                      <a:pt x="127464" y="95497"/>
                      <a:pt x="126346" y="93634"/>
                    </a:cubicBezTo>
                    <a:close/>
                  </a:path>
                </a:pathLst>
              </a:custGeom>
              <a:solidFill>
                <a:srgbClr val="FFFFFF"/>
              </a:solidFill>
              <a:ln>
                <a:noFill/>
              </a:ln>
            </p:spPr>
            <p:txBody>
              <a:bodyPr spcFirstLastPara="1" wrap="square" lIns="101113" tIns="101113" rIns="101113" bIns="101113"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991" b="0"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endParaRPr>
              </a:p>
            </p:txBody>
          </p:sp>
          <p:sp>
            <p:nvSpPr>
              <p:cNvPr id="6" name="Google Shape;1695;p69">
                <a:extLst>
                  <a:ext uri="{FF2B5EF4-FFF2-40B4-BE49-F238E27FC236}">
                    <a16:creationId xmlns:a16="http://schemas.microsoft.com/office/drawing/2014/main" id="{D501B6CD-68C2-1BCE-25FA-477FA0D6980E}"/>
                  </a:ext>
                </a:extLst>
              </p:cNvPr>
              <p:cNvSpPr/>
              <p:nvPr/>
            </p:nvSpPr>
            <p:spPr>
              <a:xfrm>
                <a:off x="2962100" y="3350200"/>
                <a:ext cx="453800" cy="1005800"/>
              </a:xfrm>
              <a:custGeom>
                <a:avLst/>
                <a:gdLst/>
                <a:ahLst/>
                <a:cxnLst/>
                <a:rect l="l" t="t" r="r" b="b"/>
                <a:pathLst>
                  <a:path w="18152" h="40232" extrusionOk="0">
                    <a:moveTo>
                      <a:pt x="9076" y="1"/>
                    </a:moveTo>
                    <a:cubicBezTo>
                      <a:pt x="14088" y="1"/>
                      <a:pt x="18152" y="4064"/>
                      <a:pt x="18152" y="9076"/>
                    </a:cubicBezTo>
                    <a:lnTo>
                      <a:pt x="18152" y="31156"/>
                    </a:lnTo>
                    <a:cubicBezTo>
                      <a:pt x="18152" y="36167"/>
                      <a:pt x="14088" y="40231"/>
                      <a:pt x="9076" y="40231"/>
                    </a:cubicBezTo>
                    <a:cubicBezTo>
                      <a:pt x="4064" y="40231"/>
                      <a:pt x="1" y="36167"/>
                      <a:pt x="1" y="31156"/>
                    </a:cubicBezTo>
                    <a:lnTo>
                      <a:pt x="1" y="9076"/>
                    </a:lnTo>
                    <a:cubicBezTo>
                      <a:pt x="1" y="4064"/>
                      <a:pt x="4064" y="1"/>
                      <a:pt x="9076" y="1"/>
                    </a:cubicBezTo>
                    <a:close/>
                  </a:path>
                </a:pathLst>
              </a:custGeom>
              <a:solidFill>
                <a:srgbClr val="FFFFFF"/>
              </a:solidFill>
              <a:ln>
                <a:noFill/>
              </a:ln>
            </p:spPr>
            <p:txBody>
              <a:bodyPr spcFirstLastPara="1" wrap="square" lIns="101113" tIns="101113" rIns="101113" bIns="101113"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991" b="0"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endParaRPr>
              </a:p>
            </p:txBody>
          </p:sp>
          <p:sp>
            <p:nvSpPr>
              <p:cNvPr id="7" name="Google Shape;1696;p69">
                <a:extLst>
                  <a:ext uri="{FF2B5EF4-FFF2-40B4-BE49-F238E27FC236}">
                    <a16:creationId xmlns:a16="http://schemas.microsoft.com/office/drawing/2014/main" id="{9BCC5263-7AE1-01FA-BBC2-D386DB2D153F}"/>
                  </a:ext>
                </a:extLst>
              </p:cNvPr>
              <p:cNvSpPr/>
              <p:nvPr/>
            </p:nvSpPr>
            <p:spPr>
              <a:xfrm>
                <a:off x="4194750" y="3350200"/>
                <a:ext cx="453800" cy="1005800"/>
              </a:xfrm>
              <a:custGeom>
                <a:avLst/>
                <a:gdLst/>
                <a:ahLst/>
                <a:cxnLst/>
                <a:rect l="l" t="t" r="r" b="b"/>
                <a:pathLst>
                  <a:path w="18152" h="40232" extrusionOk="0">
                    <a:moveTo>
                      <a:pt x="9076" y="1"/>
                    </a:moveTo>
                    <a:cubicBezTo>
                      <a:pt x="14088" y="1"/>
                      <a:pt x="18152" y="4064"/>
                      <a:pt x="18152" y="9076"/>
                    </a:cubicBezTo>
                    <a:lnTo>
                      <a:pt x="18152" y="31156"/>
                    </a:lnTo>
                    <a:cubicBezTo>
                      <a:pt x="18152" y="36167"/>
                      <a:pt x="14088" y="40231"/>
                      <a:pt x="9076" y="40231"/>
                    </a:cubicBezTo>
                    <a:cubicBezTo>
                      <a:pt x="4064" y="40231"/>
                      <a:pt x="1" y="36167"/>
                      <a:pt x="1" y="31156"/>
                    </a:cubicBezTo>
                    <a:lnTo>
                      <a:pt x="1" y="9076"/>
                    </a:lnTo>
                    <a:cubicBezTo>
                      <a:pt x="1" y="4064"/>
                      <a:pt x="4064" y="1"/>
                      <a:pt x="9076" y="1"/>
                    </a:cubicBezTo>
                    <a:close/>
                  </a:path>
                </a:pathLst>
              </a:custGeom>
              <a:solidFill>
                <a:srgbClr val="FFFFFF"/>
              </a:solidFill>
              <a:ln>
                <a:noFill/>
              </a:ln>
            </p:spPr>
            <p:txBody>
              <a:bodyPr spcFirstLastPara="1" wrap="square" lIns="101113" tIns="101113" rIns="101113" bIns="101113"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991" b="0"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endParaRPr>
              </a:p>
            </p:txBody>
          </p:sp>
        </p:grpSp>
      </p:grpSp>
      <p:pic>
        <p:nvPicPr>
          <p:cNvPr id="14" name="Video that shows using Copilot Edits to modify a notebook">
            <a:hlinkClick r:id="" action="ppaction://media"/>
            <a:extLst>
              <a:ext uri="{FF2B5EF4-FFF2-40B4-BE49-F238E27FC236}">
                <a16:creationId xmlns:a16="http://schemas.microsoft.com/office/drawing/2014/main" id="{DCFE7277-B62C-7F1D-39CA-6680C6A6417F}"/>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444957" y="1667260"/>
            <a:ext cx="9465037" cy="4919847"/>
          </a:xfrm>
          <a:prstGeom prst="rect">
            <a:avLst/>
          </a:prstGeom>
        </p:spPr>
      </p:pic>
    </p:spTree>
    <p:extLst>
      <p:ext uri="{BB962C8B-B14F-4D97-AF65-F5344CB8AC3E}">
        <p14:creationId xmlns:p14="http://schemas.microsoft.com/office/powerpoint/2010/main" val="1743695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8575"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14"/>
                </p:tgtEl>
              </p:cMediaNode>
            </p:video>
            <p:seq concurrent="1" nextAc="seek">
              <p:cTn id="8" restart="whenNotActive" fill="hold" evtFilter="cancelBubble" nodeType="interactiveSeq">
                <p:stCondLst>
                  <p:cond evt="onClick" delay="0">
                    <p:tgtEl>
                      <p:spTgt spid="1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4"/>
                                        </p:tgtEl>
                                      </p:cBhvr>
                                    </p:cmd>
                                  </p:childTnLst>
                                </p:cTn>
                              </p:par>
                            </p:childTnLst>
                          </p:cTn>
                        </p:par>
                      </p:childTnLst>
                    </p:cTn>
                  </p:par>
                </p:childTnLst>
              </p:cTn>
              <p:nextCondLst>
                <p:cond evt="onClick" delay="0">
                  <p:tgtEl>
                    <p:spTgt spid="14"/>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4BD03F-2D29-3820-2428-D4C7FF08EB5B}"/>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22E5BEC9-436C-57FB-C6EC-C1B0F7A73175}"/>
              </a:ext>
            </a:extLst>
          </p:cNvPr>
          <p:cNvGrpSpPr/>
          <p:nvPr/>
        </p:nvGrpSpPr>
        <p:grpSpPr>
          <a:xfrm>
            <a:off x="782181" y="1969276"/>
            <a:ext cx="3446921" cy="415936"/>
            <a:chOff x="768032" y="5970843"/>
            <a:chExt cx="3446921" cy="415936"/>
          </a:xfrm>
        </p:grpSpPr>
        <p:sp>
          <p:nvSpPr>
            <p:cNvPr id="4" name="Rounded Rectangle 3">
              <a:extLst>
                <a:ext uri="{FF2B5EF4-FFF2-40B4-BE49-F238E27FC236}">
                  <a16:creationId xmlns:a16="http://schemas.microsoft.com/office/drawing/2014/main" id="{33D0406B-9E4D-8817-25A5-CC40017FD978}"/>
                </a:ext>
              </a:extLst>
            </p:cNvPr>
            <p:cNvSpPr/>
            <p:nvPr/>
          </p:nvSpPr>
          <p:spPr>
            <a:xfrm>
              <a:off x="768032" y="5970843"/>
              <a:ext cx="3446921" cy="415936"/>
            </a:xfrm>
            <a:prstGeom prst="roundRect">
              <a:avLst>
                <a:gd name="adj" fmla="val 50000"/>
              </a:avLst>
            </a:prstGeom>
            <a:solidFill>
              <a:schemeClr val="bg1"/>
            </a:solidFill>
            <a:ln w="12700">
              <a:gradFill flip="none" rotWithShape="1">
                <a:gsLst>
                  <a:gs pos="0">
                    <a:srgbClr val="8250DF"/>
                  </a:gs>
                  <a:gs pos="60000">
                    <a:srgbClr val="2732E7"/>
                  </a:gs>
                  <a:gs pos="100000">
                    <a:srgbClr val="0DFE50"/>
                  </a:gs>
                </a:gsLst>
                <a:lin ang="189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rPr>
                <a:t>     Java &amp; .NET Upgrade (Preview)</a:t>
              </a:r>
            </a:p>
          </p:txBody>
        </p:sp>
        <p:grpSp>
          <p:nvGrpSpPr>
            <p:cNvPr id="5" name="Google Shape;1693;p69">
              <a:extLst>
                <a:ext uri="{FF2B5EF4-FFF2-40B4-BE49-F238E27FC236}">
                  <a16:creationId xmlns:a16="http://schemas.microsoft.com/office/drawing/2014/main" id="{734606CD-5803-477F-50AD-862B92B30552}"/>
                </a:ext>
              </a:extLst>
            </p:cNvPr>
            <p:cNvGrpSpPr/>
            <p:nvPr/>
          </p:nvGrpSpPr>
          <p:grpSpPr>
            <a:xfrm>
              <a:off x="918288" y="6094225"/>
              <a:ext cx="192384" cy="160586"/>
              <a:chOff x="690700" y="246575"/>
              <a:chExt cx="6228425" cy="5199000"/>
            </a:xfrm>
          </p:grpSpPr>
          <p:sp>
            <p:nvSpPr>
              <p:cNvPr id="6" name="Google Shape;1694;p69">
                <a:extLst>
                  <a:ext uri="{FF2B5EF4-FFF2-40B4-BE49-F238E27FC236}">
                    <a16:creationId xmlns:a16="http://schemas.microsoft.com/office/drawing/2014/main" id="{0AE23C4B-3773-9B5D-54F2-7B5A279429EE}"/>
                  </a:ext>
                </a:extLst>
              </p:cNvPr>
              <p:cNvSpPr/>
              <p:nvPr/>
            </p:nvSpPr>
            <p:spPr>
              <a:xfrm>
                <a:off x="690700" y="246575"/>
                <a:ext cx="6228425" cy="5199000"/>
              </a:xfrm>
              <a:custGeom>
                <a:avLst/>
                <a:gdLst/>
                <a:ahLst/>
                <a:cxnLst/>
                <a:rect l="l" t="t" r="r" b="b"/>
                <a:pathLst>
                  <a:path w="249137" h="207960" extrusionOk="0">
                    <a:moveTo>
                      <a:pt x="248256" y="155809"/>
                    </a:moveTo>
                    <a:cubicBezTo>
                      <a:pt x="239350" y="171352"/>
                      <a:pt x="187470" y="207959"/>
                      <a:pt x="124585" y="207959"/>
                    </a:cubicBezTo>
                    <a:cubicBezTo>
                      <a:pt x="61666" y="207959"/>
                      <a:pt x="9787" y="171352"/>
                      <a:pt x="880" y="155809"/>
                    </a:cubicBezTo>
                    <a:cubicBezTo>
                      <a:pt x="203" y="154691"/>
                      <a:pt x="0" y="153404"/>
                      <a:pt x="0" y="152084"/>
                    </a:cubicBezTo>
                    <a:lnTo>
                      <a:pt x="0" y="124451"/>
                    </a:lnTo>
                    <a:cubicBezTo>
                      <a:pt x="0" y="123333"/>
                      <a:pt x="169" y="122182"/>
                      <a:pt x="610" y="121132"/>
                    </a:cubicBezTo>
                    <a:cubicBezTo>
                      <a:pt x="4470" y="111413"/>
                      <a:pt x="14595" y="97326"/>
                      <a:pt x="27633" y="93567"/>
                    </a:cubicBezTo>
                    <a:cubicBezTo>
                      <a:pt x="29360" y="89097"/>
                      <a:pt x="31934" y="82629"/>
                      <a:pt x="34338" y="77820"/>
                    </a:cubicBezTo>
                    <a:cubicBezTo>
                      <a:pt x="33932" y="74163"/>
                      <a:pt x="33796" y="70370"/>
                      <a:pt x="33796" y="66543"/>
                    </a:cubicBezTo>
                    <a:cubicBezTo>
                      <a:pt x="33796" y="52727"/>
                      <a:pt x="36708" y="40637"/>
                      <a:pt x="45513" y="31596"/>
                    </a:cubicBezTo>
                    <a:cubicBezTo>
                      <a:pt x="49644" y="27397"/>
                      <a:pt x="54758" y="24146"/>
                      <a:pt x="60820" y="21741"/>
                    </a:cubicBezTo>
                    <a:cubicBezTo>
                      <a:pt x="75347" y="9923"/>
                      <a:pt x="96004" y="1"/>
                      <a:pt x="124348" y="1"/>
                    </a:cubicBezTo>
                    <a:cubicBezTo>
                      <a:pt x="152692" y="1"/>
                      <a:pt x="173789" y="9923"/>
                      <a:pt x="188317" y="21741"/>
                    </a:cubicBezTo>
                    <a:cubicBezTo>
                      <a:pt x="194379" y="24146"/>
                      <a:pt x="199492" y="27397"/>
                      <a:pt x="203624" y="31596"/>
                    </a:cubicBezTo>
                    <a:cubicBezTo>
                      <a:pt x="212428" y="40637"/>
                      <a:pt x="215374" y="52727"/>
                      <a:pt x="215374" y="66543"/>
                    </a:cubicBezTo>
                    <a:cubicBezTo>
                      <a:pt x="215374" y="70370"/>
                      <a:pt x="215205" y="74163"/>
                      <a:pt x="214833" y="77820"/>
                    </a:cubicBezTo>
                    <a:cubicBezTo>
                      <a:pt x="217203" y="82629"/>
                      <a:pt x="219777" y="89097"/>
                      <a:pt x="221504" y="93567"/>
                    </a:cubicBezTo>
                    <a:cubicBezTo>
                      <a:pt x="234575" y="97326"/>
                      <a:pt x="244667" y="111413"/>
                      <a:pt x="248527" y="121132"/>
                    </a:cubicBezTo>
                    <a:cubicBezTo>
                      <a:pt x="248967" y="122182"/>
                      <a:pt x="249137" y="123333"/>
                      <a:pt x="249137" y="124451"/>
                    </a:cubicBezTo>
                    <a:lnTo>
                      <a:pt x="249137" y="152084"/>
                    </a:lnTo>
                    <a:cubicBezTo>
                      <a:pt x="249137" y="153404"/>
                      <a:pt x="248933" y="154691"/>
                      <a:pt x="248256" y="155809"/>
                    </a:cubicBezTo>
                    <a:close/>
                    <a:moveTo>
                      <a:pt x="133017" y="63191"/>
                    </a:moveTo>
                    <a:cubicBezTo>
                      <a:pt x="132577" y="59770"/>
                      <a:pt x="132374" y="56689"/>
                      <a:pt x="132340" y="53912"/>
                    </a:cubicBezTo>
                    <a:lnTo>
                      <a:pt x="132340" y="53709"/>
                    </a:lnTo>
                    <a:cubicBezTo>
                      <a:pt x="132374" y="45717"/>
                      <a:pt x="134101" y="40536"/>
                      <a:pt x="136912" y="37353"/>
                    </a:cubicBezTo>
                    <a:cubicBezTo>
                      <a:pt x="140434" y="33289"/>
                      <a:pt x="147748" y="30173"/>
                      <a:pt x="163190" y="31867"/>
                    </a:cubicBezTo>
                    <a:cubicBezTo>
                      <a:pt x="178801" y="33526"/>
                      <a:pt x="187538" y="37420"/>
                      <a:pt x="192482" y="42466"/>
                    </a:cubicBezTo>
                    <a:cubicBezTo>
                      <a:pt x="197291" y="47376"/>
                      <a:pt x="199797" y="54725"/>
                      <a:pt x="199797" y="66543"/>
                    </a:cubicBezTo>
                    <a:cubicBezTo>
                      <a:pt x="199797" y="79107"/>
                      <a:pt x="198002" y="86523"/>
                      <a:pt x="194006" y="91061"/>
                    </a:cubicBezTo>
                    <a:cubicBezTo>
                      <a:pt x="190213" y="95328"/>
                      <a:pt x="182763" y="98849"/>
                      <a:pt x="166441" y="98849"/>
                    </a:cubicBezTo>
                    <a:cubicBezTo>
                      <a:pt x="153878" y="98849"/>
                      <a:pt x="146698" y="94752"/>
                      <a:pt x="142127" y="89097"/>
                    </a:cubicBezTo>
                    <a:cubicBezTo>
                      <a:pt x="137183" y="83035"/>
                      <a:pt x="134406" y="74163"/>
                      <a:pt x="133017" y="63191"/>
                    </a:cubicBezTo>
                    <a:close/>
                    <a:moveTo>
                      <a:pt x="116119" y="63191"/>
                    </a:moveTo>
                    <a:cubicBezTo>
                      <a:pt x="116560" y="59770"/>
                      <a:pt x="116797" y="56689"/>
                      <a:pt x="116797" y="53912"/>
                    </a:cubicBezTo>
                    <a:lnTo>
                      <a:pt x="116797" y="53709"/>
                    </a:lnTo>
                    <a:cubicBezTo>
                      <a:pt x="116763" y="45717"/>
                      <a:pt x="115036" y="40536"/>
                      <a:pt x="112259" y="37353"/>
                    </a:cubicBezTo>
                    <a:cubicBezTo>
                      <a:pt x="108703" y="33289"/>
                      <a:pt x="101388" y="30173"/>
                      <a:pt x="85980" y="31867"/>
                    </a:cubicBezTo>
                    <a:cubicBezTo>
                      <a:pt x="70335" y="33526"/>
                      <a:pt x="61598" y="37420"/>
                      <a:pt x="56654" y="42466"/>
                    </a:cubicBezTo>
                    <a:cubicBezTo>
                      <a:pt x="51879" y="47376"/>
                      <a:pt x="49340" y="54725"/>
                      <a:pt x="49340" y="66543"/>
                    </a:cubicBezTo>
                    <a:cubicBezTo>
                      <a:pt x="49340" y="79107"/>
                      <a:pt x="51168" y="86523"/>
                      <a:pt x="55130" y="91061"/>
                    </a:cubicBezTo>
                    <a:cubicBezTo>
                      <a:pt x="58923" y="95328"/>
                      <a:pt x="66373" y="98849"/>
                      <a:pt x="82696" y="98849"/>
                    </a:cubicBezTo>
                    <a:cubicBezTo>
                      <a:pt x="95259" y="98849"/>
                      <a:pt x="102438" y="94752"/>
                      <a:pt x="107010" y="89097"/>
                    </a:cubicBezTo>
                    <a:cubicBezTo>
                      <a:pt x="111954" y="83035"/>
                      <a:pt x="114731" y="74163"/>
                      <a:pt x="116119" y="63191"/>
                    </a:cubicBezTo>
                    <a:close/>
                    <a:moveTo>
                      <a:pt x="126346" y="93634"/>
                    </a:moveTo>
                    <a:cubicBezTo>
                      <a:pt x="126956" y="93634"/>
                      <a:pt x="125770" y="93634"/>
                      <a:pt x="126346" y="93634"/>
                    </a:cubicBezTo>
                    <a:cubicBezTo>
                      <a:pt x="125770" y="93634"/>
                      <a:pt x="123366" y="93634"/>
                      <a:pt x="122790" y="93634"/>
                    </a:cubicBezTo>
                    <a:cubicBezTo>
                      <a:pt x="121673" y="95497"/>
                      <a:pt x="120454" y="97258"/>
                      <a:pt x="119099" y="98917"/>
                    </a:cubicBezTo>
                    <a:cubicBezTo>
                      <a:pt x="111107" y="108738"/>
                      <a:pt x="99187" y="114393"/>
                      <a:pt x="82696" y="114393"/>
                    </a:cubicBezTo>
                    <a:cubicBezTo>
                      <a:pt x="64815" y="114393"/>
                      <a:pt x="51676" y="110668"/>
                      <a:pt x="43447" y="101355"/>
                    </a:cubicBezTo>
                    <a:cubicBezTo>
                      <a:pt x="43007" y="100814"/>
                      <a:pt x="42567" y="100272"/>
                      <a:pt x="42567" y="100272"/>
                    </a:cubicBezTo>
                    <a:lnTo>
                      <a:pt x="41551" y="101355"/>
                    </a:lnTo>
                    <a:lnTo>
                      <a:pt x="41551" y="169659"/>
                    </a:lnTo>
                    <a:cubicBezTo>
                      <a:pt x="56451" y="177752"/>
                      <a:pt x="88419" y="192280"/>
                      <a:pt x="124585" y="192280"/>
                    </a:cubicBezTo>
                    <a:cubicBezTo>
                      <a:pt x="160752" y="192280"/>
                      <a:pt x="192686" y="177752"/>
                      <a:pt x="207586" y="169659"/>
                    </a:cubicBezTo>
                    <a:lnTo>
                      <a:pt x="207586" y="101355"/>
                    </a:lnTo>
                    <a:lnTo>
                      <a:pt x="206570" y="100272"/>
                    </a:lnTo>
                    <a:cubicBezTo>
                      <a:pt x="206570" y="100272"/>
                      <a:pt x="206231" y="100712"/>
                      <a:pt x="205689" y="101355"/>
                    </a:cubicBezTo>
                    <a:cubicBezTo>
                      <a:pt x="197460" y="110668"/>
                      <a:pt x="184321" y="114393"/>
                      <a:pt x="166441" y="114393"/>
                    </a:cubicBezTo>
                    <a:cubicBezTo>
                      <a:pt x="149949" y="114393"/>
                      <a:pt x="138029" y="108738"/>
                      <a:pt x="130037" y="98917"/>
                    </a:cubicBezTo>
                    <a:cubicBezTo>
                      <a:pt x="128683" y="97258"/>
                      <a:pt x="127464" y="95497"/>
                      <a:pt x="126346" y="93634"/>
                    </a:cubicBezTo>
                    <a:close/>
                  </a:path>
                </a:pathLst>
              </a:custGeom>
              <a:solidFill>
                <a:srgbClr val="FFFFFF"/>
              </a:solidFill>
              <a:ln>
                <a:noFill/>
              </a:ln>
            </p:spPr>
            <p:txBody>
              <a:bodyPr spcFirstLastPara="1" wrap="square" lIns="101113" tIns="101113" rIns="101113" bIns="101113"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991" b="0"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endParaRPr>
              </a:p>
            </p:txBody>
          </p:sp>
          <p:sp>
            <p:nvSpPr>
              <p:cNvPr id="7" name="Google Shape;1695;p69">
                <a:extLst>
                  <a:ext uri="{FF2B5EF4-FFF2-40B4-BE49-F238E27FC236}">
                    <a16:creationId xmlns:a16="http://schemas.microsoft.com/office/drawing/2014/main" id="{027D5FFA-ED6F-5ABA-CB6F-4D1012D3A5C6}"/>
                  </a:ext>
                </a:extLst>
              </p:cNvPr>
              <p:cNvSpPr/>
              <p:nvPr/>
            </p:nvSpPr>
            <p:spPr>
              <a:xfrm>
                <a:off x="2962100" y="3350200"/>
                <a:ext cx="453800" cy="1005800"/>
              </a:xfrm>
              <a:custGeom>
                <a:avLst/>
                <a:gdLst/>
                <a:ahLst/>
                <a:cxnLst/>
                <a:rect l="l" t="t" r="r" b="b"/>
                <a:pathLst>
                  <a:path w="18152" h="40232" extrusionOk="0">
                    <a:moveTo>
                      <a:pt x="9076" y="1"/>
                    </a:moveTo>
                    <a:cubicBezTo>
                      <a:pt x="14088" y="1"/>
                      <a:pt x="18152" y="4064"/>
                      <a:pt x="18152" y="9076"/>
                    </a:cubicBezTo>
                    <a:lnTo>
                      <a:pt x="18152" y="31156"/>
                    </a:lnTo>
                    <a:cubicBezTo>
                      <a:pt x="18152" y="36167"/>
                      <a:pt x="14088" y="40231"/>
                      <a:pt x="9076" y="40231"/>
                    </a:cubicBezTo>
                    <a:cubicBezTo>
                      <a:pt x="4064" y="40231"/>
                      <a:pt x="1" y="36167"/>
                      <a:pt x="1" y="31156"/>
                    </a:cubicBezTo>
                    <a:lnTo>
                      <a:pt x="1" y="9076"/>
                    </a:lnTo>
                    <a:cubicBezTo>
                      <a:pt x="1" y="4064"/>
                      <a:pt x="4064" y="1"/>
                      <a:pt x="9076" y="1"/>
                    </a:cubicBezTo>
                    <a:close/>
                  </a:path>
                </a:pathLst>
              </a:custGeom>
              <a:solidFill>
                <a:srgbClr val="FFFFFF"/>
              </a:solidFill>
              <a:ln>
                <a:noFill/>
              </a:ln>
            </p:spPr>
            <p:txBody>
              <a:bodyPr spcFirstLastPara="1" wrap="square" lIns="101113" tIns="101113" rIns="101113" bIns="101113"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991" b="0"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endParaRPr>
              </a:p>
            </p:txBody>
          </p:sp>
          <p:sp>
            <p:nvSpPr>
              <p:cNvPr id="8" name="Google Shape;1696;p69">
                <a:extLst>
                  <a:ext uri="{FF2B5EF4-FFF2-40B4-BE49-F238E27FC236}">
                    <a16:creationId xmlns:a16="http://schemas.microsoft.com/office/drawing/2014/main" id="{82E86DEF-4A04-71D3-C79B-0D8E08BF5E90}"/>
                  </a:ext>
                </a:extLst>
              </p:cNvPr>
              <p:cNvSpPr/>
              <p:nvPr/>
            </p:nvSpPr>
            <p:spPr>
              <a:xfrm>
                <a:off x="4194750" y="3350200"/>
                <a:ext cx="453800" cy="1005800"/>
              </a:xfrm>
              <a:custGeom>
                <a:avLst/>
                <a:gdLst/>
                <a:ahLst/>
                <a:cxnLst/>
                <a:rect l="l" t="t" r="r" b="b"/>
                <a:pathLst>
                  <a:path w="18152" h="40232" extrusionOk="0">
                    <a:moveTo>
                      <a:pt x="9076" y="1"/>
                    </a:moveTo>
                    <a:cubicBezTo>
                      <a:pt x="14088" y="1"/>
                      <a:pt x="18152" y="4064"/>
                      <a:pt x="18152" y="9076"/>
                    </a:cubicBezTo>
                    <a:lnTo>
                      <a:pt x="18152" y="31156"/>
                    </a:lnTo>
                    <a:cubicBezTo>
                      <a:pt x="18152" y="36167"/>
                      <a:pt x="14088" y="40231"/>
                      <a:pt x="9076" y="40231"/>
                    </a:cubicBezTo>
                    <a:cubicBezTo>
                      <a:pt x="4064" y="40231"/>
                      <a:pt x="1" y="36167"/>
                      <a:pt x="1" y="31156"/>
                    </a:cubicBezTo>
                    <a:lnTo>
                      <a:pt x="1" y="9076"/>
                    </a:lnTo>
                    <a:cubicBezTo>
                      <a:pt x="1" y="4064"/>
                      <a:pt x="4064" y="1"/>
                      <a:pt x="9076" y="1"/>
                    </a:cubicBezTo>
                    <a:close/>
                  </a:path>
                </a:pathLst>
              </a:custGeom>
              <a:solidFill>
                <a:srgbClr val="FFFFFF"/>
              </a:solidFill>
              <a:ln>
                <a:noFill/>
              </a:ln>
            </p:spPr>
            <p:txBody>
              <a:bodyPr spcFirstLastPara="1" wrap="square" lIns="101113" tIns="101113" rIns="101113" bIns="101113"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991" b="0"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endParaRPr>
              </a:p>
            </p:txBody>
          </p:sp>
        </p:grpSp>
      </p:grpSp>
      <p:sp>
        <p:nvSpPr>
          <p:cNvPr id="12" name="Text Placeholder 2">
            <a:extLst>
              <a:ext uri="{FF2B5EF4-FFF2-40B4-BE49-F238E27FC236}">
                <a16:creationId xmlns:a16="http://schemas.microsoft.com/office/drawing/2014/main" id="{14A24BB9-4446-9066-A1BA-3CEAF6A45B2D}"/>
              </a:ext>
            </a:extLst>
          </p:cNvPr>
          <p:cNvSpPr txBox="1">
            <a:spLocks/>
          </p:cNvSpPr>
          <p:nvPr/>
        </p:nvSpPr>
        <p:spPr>
          <a:xfrm>
            <a:off x="736425" y="2621031"/>
            <a:ext cx="4496015" cy="1366560"/>
          </a:xfrm>
          <a:prstGeom prst="rect">
            <a:avLst/>
          </a:prstGeom>
        </p:spPr>
        <p:txBody>
          <a:bodyPr lIns="91440" tIns="45720" rIns="91440" bIns="45720" anchor="t" anchorCtr="0">
            <a:noAutofit/>
          </a:bodyPr>
          <a:lstStyle>
            <a:lvl1pPr marL="0" indent="0" algn="l" defTabSz="914400" rtl="0" eaLnBrk="1" latinLnBrk="0" hangingPunct="1">
              <a:lnSpc>
                <a:spcPct val="90000"/>
              </a:lnSpc>
              <a:spcBef>
                <a:spcPts val="1000"/>
              </a:spcBef>
              <a:buFont typeface="Arial" panose="020B0604020202020204" pitchFamily="34" charset="0"/>
              <a:buNone/>
              <a:defRPr sz="2200" b="0" i="0" kern="1200">
                <a:solidFill>
                  <a:schemeClr val="tx1"/>
                </a:solidFill>
                <a:latin typeface="Mona-Sans Regular" pitchFamily="2" charset="77"/>
                <a:ea typeface="+mn-ea"/>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600" b="1"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rPr>
              <a:t>Specialized agents to reduce developer toil</a:t>
            </a:r>
          </a:p>
        </p:txBody>
      </p:sp>
      <p:sp>
        <p:nvSpPr>
          <p:cNvPr id="3" name="TextBox 2">
            <a:extLst>
              <a:ext uri="{FF2B5EF4-FFF2-40B4-BE49-F238E27FC236}">
                <a16:creationId xmlns:a16="http://schemas.microsoft.com/office/drawing/2014/main" id="{96B44987-B992-09AE-827F-29A17848D8CC}"/>
              </a:ext>
            </a:extLst>
          </p:cNvPr>
          <p:cNvSpPr txBox="1"/>
          <p:nvPr/>
        </p:nvSpPr>
        <p:spPr>
          <a:xfrm>
            <a:off x="693336" y="4223410"/>
            <a:ext cx="4425856" cy="132343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rPr>
              <a:t>Expert team members to solve specialized problems and reduce engineering toil.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rPr>
              <a:t>Leading with agents for .NET and Java upgrade, with more in the pipeline.</a:t>
            </a:r>
          </a:p>
        </p:txBody>
      </p:sp>
      <p:pic>
        <p:nvPicPr>
          <p:cNvPr id="13" name="Picture 12">
            <a:extLst>
              <a:ext uri="{FF2B5EF4-FFF2-40B4-BE49-F238E27FC236}">
                <a16:creationId xmlns:a16="http://schemas.microsoft.com/office/drawing/2014/main" id="{78A98D9B-B3B9-543E-EF93-CF9C0FD13A13}"/>
              </a:ext>
            </a:extLst>
          </p:cNvPr>
          <p:cNvPicPr>
            <a:picLocks noChangeAspect="1"/>
          </p:cNvPicPr>
          <p:nvPr/>
        </p:nvPicPr>
        <p:blipFill>
          <a:blip r:embed="rId3"/>
          <a:srcRect l="41758"/>
          <a:stretch/>
        </p:blipFill>
        <p:spPr>
          <a:xfrm>
            <a:off x="6009281" y="887158"/>
            <a:ext cx="5263744" cy="5083687"/>
          </a:xfrm>
          <a:prstGeom prst="roundRect">
            <a:avLst>
              <a:gd name="adj" fmla="val 2500"/>
            </a:avLst>
          </a:prstGeom>
          <a:solidFill>
            <a:schemeClr val="bg1"/>
          </a:solidFill>
          <a:ln>
            <a:solidFill>
              <a:schemeClr val="tx2"/>
            </a:solidFill>
          </a:ln>
        </p:spPr>
      </p:pic>
      <p:pic>
        <p:nvPicPr>
          <p:cNvPr id="2" name="Picture 1">
            <a:extLst>
              <a:ext uri="{FF2B5EF4-FFF2-40B4-BE49-F238E27FC236}">
                <a16:creationId xmlns:a16="http://schemas.microsoft.com/office/drawing/2014/main" id="{5CDB1C5F-48D3-C381-6B98-24DB8CB1B5AB}"/>
              </a:ext>
            </a:extLst>
          </p:cNvPr>
          <p:cNvPicPr>
            <a:picLocks noChangeAspect="1"/>
          </p:cNvPicPr>
          <p:nvPr/>
        </p:nvPicPr>
        <p:blipFill>
          <a:blip r:embed="rId4"/>
          <a:stretch>
            <a:fillRect/>
          </a:stretch>
        </p:blipFill>
        <p:spPr>
          <a:xfrm>
            <a:off x="6130149" y="1819124"/>
            <a:ext cx="5059257" cy="3387473"/>
          </a:xfrm>
          <a:prstGeom prst="rect">
            <a:avLst/>
          </a:prstGeom>
        </p:spPr>
      </p:pic>
    </p:spTree>
    <p:extLst>
      <p:ext uri="{BB962C8B-B14F-4D97-AF65-F5344CB8AC3E}">
        <p14:creationId xmlns:p14="http://schemas.microsoft.com/office/powerpoint/2010/main" val="7263089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9BF0F9-34EE-8B62-903D-D83E71ED409C}"/>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33B613DA-377A-78D3-5DD4-E58639DAADE2}"/>
              </a:ext>
            </a:extLst>
          </p:cNvPr>
          <p:cNvGrpSpPr/>
          <p:nvPr/>
        </p:nvGrpSpPr>
        <p:grpSpPr>
          <a:xfrm>
            <a:off x="782181" y="1012010"/>
            <a:ext cx="4033010" cy="415936"/>
            <a:chOff x="768032" y="5970843"/>
            <a:chExt cx="4033010" cy="415936"/>
          </a:xfrm>
        </p:grpSpPr>
        <p:sp>
          <p:nvSpPr>
            <p:cNvPr id="4" name="Rounded Rectangle 3">
              <a:extLst>
                <a:ext uri="{FF2B5EF4-FFF2-40B4-BE49-F238E27FC236}">
                  <a16:creationId xmlns:a16="http://schemas.microsoft.com/office/drawing/2014/main" id="{19272B85-73F4-D70B-83A9-D85F5A11EF7D}"/>
                </a:ext>
              </a:extLst>
            </p:cNvPr>
            <p:cNvSpPr/>
            <p:nvPr/>
          </p:nvSpPr>
          <p:spPr>
            <a:xfrm>
              <a:off x="768032" y="5970843"/>
              <a:ext cx="4033010" cy="415936"/>
            </a:xfrm>
            <a:prstGeom prst="roundRect">
              <a:avLst>
                <a:gd name="adj" fmla="val 50000"/>
              </a:avLst>
            </a:prstGeom>
            <a:solidFill>
              <a:schemeClr val="bg1"/>
            </a:solidFill>
            <a:ln w="12700">
              <a:gradFill flip="none" rotWithShape="1">
                <a:gsLst>
                  <a:gs pos="0">
                    <a:srgbClr val="8250DF"/>
                  </a:gs>
                  <a:gs pos="60000">
                    <a:srgbClr val="2732E7"/>
                  </a:gs>
                  <a:gs pos="100000">
                    <a:srgbClr val="0DFE50"/>
                  </a:gs>
                </a:gsLst>
                <a:lin ang="189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rPr>
                <a:t>     VS Code &amp; Coding Agent (Preview)</a:t>
              </a:r>
            </a:p>
          </p:txBody>
        </p:sp>
        <p:grpSp>
          <p:nvGrpSpPr>
            <p:cNvPr id="5" name="Google Shape;1693;p69">
              <a:extLst>
                <a:ext uri="{FF2B5EF4-FFF2-40B4-BE49-F238E27FC236}">
                  <a16:creationId xmlns:a16="http://schemas.microsoft.com/office/drawing/2014/main" id="{74D31B1B-D6D7-20D4-C442-92B3CA71AC0C}"/>
                </a:ext>
              </a:extLst>
            </p:cNvPr>
            <p:cNvGrpSpPr/>
            <p:nvPr/>
          </p:nvGrpSpPr>
          <p:grpSpPr>
            <a:xfrm>
              <a:off x="918288" y="6094225"/>
              <a:ext cx="192384" cy="160586"/>
              <a:chOff x="690700" y="246575"/>
              <a:chExt cx="6228425" cy="5199000"/>
            </a:xfrm>
          </p:grpSpPr>
          <p:sp>
            <p:nvSpPr>
              <p:cNvPr id="6" name="Google Shape;1694;p69">
                <a:extLst>
                  <a:ext uri="{FF2B5EF4-FFF2-40B4-BE49-F238E27FC236}">
                    <a16:creationId xmlns:a16="http://schemas.microsoft.com/office/drawing/2014/main" id="{7A75B277-44E7-FB0C-CB1A-97BEA5DA7873}"/>
                  </a:ext>
                </a:extLst>
              </p:cNvPr>
              <p:cNvSpPr/>
              <p:nvPr/>
            </p:nvSpPr>
            <p:spPr>
              <a:xfrm>
                <a:off x="690700" y="246575"/>
                <a:ext cx="6228425" cy="5199000"/>
              </a:xfrm>
              <a:custGeom>
                <a:avLst/>
                <a:gdLst/>
                <a:ahLst/>
                <a:cxnLst/>
                <a:rect l="l" t="t" r="r" b="b"/>
                <a:pathLst>
                  <a:path w="249137" h="207960" extrusionOk="0">
                    <a:moveTo>
                      <a:pt x="248256" y="155809"/>
                    </a:moveTo>
                    <a:cubicBezTo>
                      <a:pt x="239350" y="171352"/>
                      <a:pt x="187470" y="207959"/>
                      <a:pt x="124585" y="207959"/>
                    </a:cubicBezTo>
                    <a:cubicBezTo>
                      <a:pt x="61666" y="207959"/>
                      <a:pt x="9787" y="171352"/>
                      <a:pt x="880" y="155809"/>
                    </a:cubicBezTo>
                    <a:cubicBezTo>
                      <a:pt x="203" y="154691"/>
                      <a:pt x="0" y="153404"/>
                      <a:pt x="0" y="152084"/>
                    </a:cubicBezTo>
                    <a:lnTo>
                      <a:pt x="0" y="124451"/>
                    </a:lnTo>
                    <a:cubicBezTo>
                      <a:pt x="0" y="123333"/>
                      <a:pt x="169" y="122182"/>
                      <a:pt x="610" y="121132"/>
                    </a:cubicBezTo>
                    <a:cubicBezTo>
                      <a:pt x="4470" y="111413"/>
                      <a:pt x="14595" y="97326"/>
                      <a:pt x="27633" y="93567"/>
                    </a:cubicBezTo>
                    <a:cubicBezTo>
                      <a:pt x="29360" y="89097"/>
                      <a:pt x="31934" y="82629"/>
                      <a:pt x="34338" y="77820"/>
                    </a:cubicBezTo>
                    <a:cubicBezTo>
                      <a:pt x="33932" y="74163"/>
                      <a:pt x="33796" y="70370"/>
                      <a:pt x="33796" y="66543"/>
                    </a:cubicBezTo>
                    <a:cubicBezTo>
                      <a:pt x="33796" y="52727"/>
                      <a:pt x="36708" y="40637"/>
                      <a:pt x="45513" y="31596"/>
                    </a:cubicBezTo>
                    <a:cubicBezTo>
                      <a:pt x="49644" y="27397"/>
                      <a:pt x="54758" y="24146"/>
                      <a:pt x="60820" y="21741"/>
                    </a:cubicBezTo>
                    <a:cubicBezTo>
                      <a:pt x="75347" y="9923"/>
                      <a:pt x="96004" y="1"/>
                      <a:pt x="124348" y="1"/>
                    </a:cubicBezTo>
                    <a:cubicBezTo>
                      <a:pt x="152692" y="1"/>
                      <a:pt x="173789" y="9923"/>
                      <a:pt x="188317" y="21741"/>
                    </a:cubicBezTo>
                    <a:cubicBezTo>
                      <a:pt x="194379" y="24146"/>
                      <a:pt x="199492" y="27397"/>
                      <a:pt x="203624" y="31596"/>
                    </a:cubicBezTo>
                    <a:cubicBezTo>
                      <a:pt x="212428" y="40637"/>
                      <a:pt x="215374" y="52727"/>
                      <a:pt x="215374" y="66543"/>
                    </a:cubicBezTo>
                    <a:cubicBezTo>
                      <a:pt x="215374" y="70370"/>
                      <a:pt x="215205" y="74163"/>
                      <a:pt x="214833" y="77820"/>
                    </a:cubicBezTo>
                    <a:cubicBezTo>
                      <a:pt x="217203" y="82629"/>
                      <a:pt x="219777" y="89097"/>
                      <a:pt x="221504" y="93567"/>
                    </a:cubicBezTo>
                    <a:cubicBezTo>
                      <a:pt x="234575" y="97326"/>
                      <a:pt x="244667" y="111413"/>
                      <a:pt x="248527" y="121132"/>
                    </a:cubicBezTo>
                    <a:cubicBezTo>
                      <a:pt x="248967" y="122182"/>
                      <a:pt x="249137" y="123333"/>
                      <a:pt x="249137" y="124451"/>
                    </a:cubicBezTo>
                    <a:lnTo>
                      <a:pt x="249137" y="152084"/>
                    </a:lnTo>
                    <a:cubicBezTo>
                      <a:pt x="249137" y="153404"/>
                      <a:pt x="248933" y="154691"/>
                      <a:pt x="248256" y="155809"/>
                    </a:cubicBezTo>
                    <a:close/>
                    <a:moveTo>
                      <a:pt x="133017" y="63191"/>
                    </a:moveTo>
                    <a:cubicBezTo>
                      <a:pt x="132577" y="59770"/>
                      <a:pt x="132374" y="56689"/>
                      <a:pt x="132340" y="53912"/>
                    </a:cubicBezTo>
                    <a:lnTo>
                      <a:pt x="132340" y="53709"/>
                    </a:lnTo>
                    <a:cubicBezTo>
                      <a:pt x="132374" y="45717"/>
                      <a:pt x="134101" y="40536"/>
                      <a:pt x="136912" y="37353"/>
                    </a:cubicBezTo>
                    <a:cubicBezTo>
                      <a:pt x="140434" y="33289"/>
                      <a:pt x="147748" y="30173"/>
                      <a:pt x="163190" y="31867"/>
                    </a:cubicBezTo>
                    <a:cubicBezTo>
                      <a:pt x="178801" y="33526"/>
                      <a:pt x="187538" y="37420"/>
                      <a:pt x="192482" y="42466"/>
                    </a:cubicBezTo>
                    <a:cubicBezTo>
                      <a:pt x="197291" y="47376"/>
                      <a:pt x="199797" y="54725"/>
                      <a:pt x="199797" y="66543"/>
                    </a:cubicBezTo>
                    <a:cubicBezTo>
                      <a:pt x="199797" y="79107"/>
                      <a:pt x="198002" y="86523"/>
                      <a:pt x="194006" y="91061"/>
                    </a:cubicBezTo>
                    <a:cubicBezTo>
                      <a:pt x="190213" y="95328"/>
                      <a:pt x="182763" y="98849"/>
                      <a:pt x="166441" y="98849"/>
                    </a:cubicBezTo>
                    <a:cubicBezTo>
                      <a:pt x="153878" y="98849"/>
                      <a:pt x="146698" y="94752"/>
                      <a:pt x="142127" y="89097"/>
                    </a:cubicBezTo>
                    <a:cubicBezTo>
                      <a:pt x="137183" y="83035"/>
                      <a:pt x="134406" y="74163"/>
                      <a:pt x="133017" y="63191"/>
                    </a:cubicBezTo>
                    <a:close/>
                    <a:moveTo>
                      <a:pt x="116119" y="63191"/>
                    </a:moveTo>
                    <a:cubicBezTo>
                      <a:pt x="116560" y="59770"/>
                      <a:pt x="116797" y="56689"/>
                      <a:pt x="116797" y="53912"/>
                    </a:cubicBezTo>
                    <a:lnTo>
                      <a:pt x="116797" y="53709"/>
                    </a:lnTo>
                    <a:cubicBezTo>
                      <a:pt x="116763" y="45717"/>
                      <a:pt x="115036" y="40536"/>
                      <a:pt x="112259" y="37353"/>
                    </a:cubicBezTo>
                    <a:cubicBezTo>
                      <a:pt x="108703" y="33289"/>
                      <a:pt x="101388" y="30173"/>
                      <a:pt x="85980" y="31867"/>
                    </a:cubicBezTo>
                    <a:cubicBezTo>
                      <a:pt x="70335" y="33526"/>
                      <a:pt x="61598" y="37420"/>
                      <a:pt x="56654" y="42466"/>
                    </a:cubicBezTo>
                    <a:cubicBezTo>
                      <a:pt x="51879" y="47376"/>
                      <a:pt x="49340" y="54725"/>
                      <a:pt x="49340" y="66543"/>
                    </a:cubicBezTo>
                    <a:cubicBezTo>
                      <a:pt x="49340" y="79107"/>
                      <a:pt x="51168" y="86523"/>
                      <a:pt x="55130" y="91061"/>
                    </a:cubicBezTo>
                    <a:cubicBezTo>
                      <a:pt x="58923" y="95328"/>
                      <a:pt x="66373" y="98849"/>
                      <a:pt x="82696" y="98849"/>
                    </a:cubicBezTo>
                    <a:cubicBezTo>
                      <a:pt x="95259" y="98849"/>
                      <a:pt x="102438" y="94752"/>
                      <a:pt x="107010" y="89097"/>
                    </a:cubicBezTo>
                    <a:cubicBezTo>
                      <a:pt x="111954" y="83035"/>
                      <a:pt x="114731" y="74163"/>
                      <a:pt x="116119" y="63191"/>
                    </a:cubicBezTo>
                    <a:close/>
                    <a:moveTo>
                      <a:pt x="126346" y="93634"/>
                    </a:moveTo>
                    <a:cubicBezTo>
                      <a:pt x="126956" y="93634"/>
                      <a:pt x="125770" y="93634"/>
                      <a:pt x="126346" y="93634"/>
                    </a:cubicBezTo>
                    <a:cubicBezTo>
                      <a:pt x="125770" y="93634"/>
                      <a:pt x="123366" y="93634"/>
                      <a:pt x="122790" y="93634"/>
                    </a:cubicBezTo>
                    <a:cubicBezTo>
                      <a:pt x="121673" y="95497"/>
                      <a:pt x="120454" y="97258"/>
                      <a:pt x="119099" y="98917"/>
                    </a:cubicBezTo>
                    <a:cubicBezTo>
                      <a:pt x="111107" y="108738"/>
                      <a:pt x="99187" y="114393"/>
                      <a:pt x="82696" y="114393"/>
                    </a:cubicBezTo>
                    <a:cubicBezTo>
                      <a:pt x="64815" y="114393"/>
                      <a:pt x="51676" y="110668"/>
                      <a:pt x="43447" y="101355"/>
                    </a:cubicBezTo>
                    <a:cubicBezTo>
                      <a:pt x="43007" y="100814"/>
                      <a:pt x="42567" y="100272"/>
                      <a:pt x="42567" y="100272"/>
                    </a:cubicBezTo>
                    <a:lnTo>
                      <a:pt x="41551" y="101355"/>
                    </a:lnTo>
                    <a:lnTo>
                      <a:pt x="41551" y="169659"/>
                    </a:lnTo>
                    <a:cubicBezTo>
                      <a:pt x="56451" y="177752"/>
                      <a:pt x="88419" y="192280"/>
                      <a:pt x="124585" y="192280"/>
                    </a:cubicBezTo>
                    <a:cubicBezTo>
                      <a:pt x="160752" y="192280"/>
                      <a:pt x="192686" y="177752"/>
                      <a:pt x="207586" y="169659"/>
                    </a:cubicBezTo>
                    <a:lnTo>
                      <a:pt x="207586" y="101355"/>
                    </a:lnTo>
                    <a:lnTo>
                      <a:pt x="206570" y="100272"/>
                    </a:lnTo>
                    <a:cubicBezTo>
                      <a:pt x="206570" y="100272"/>
                      <a:pt x="206231" y="100712"/>
                      <a:pt x="205689" y="101355"/>
                    </a:cubicBezTo>
                    <a:cubicBezTo>
                      <a:pt x="197460" y="110668"/>
                      <a:pt x="184321" y="114393"/>
                      <a:pt x="166441" y="114393"/>
                    </a:cubicBezTo>
                    <a:cubicBezTo>
                      <a:pt x="149949" y="114393"/>
                      <a:pt x="138029" y="108738"/>
                      <a:pt x="130037" y="98917"/>
                    </a:cubicBezTo>
                    <a:cubicBezTo>
                      <a:pt x="128683" y="97258"/>
                      <a:pt x="127464" y="95497"/>
                      <a:pt x="126346" y="93634"/>
                    </a:cubicBezTo>
                    <a:close/>
                  </a:path>
                </a:pathLst>
              </a:custGeom>
              <a:solidFill>
                <a:srgbClr val="FFFFFF"/>
              </a:solidFill>
              <a:ln>
                <a:noFill/>
              </a:ln>
            </p:spPr>
            <p:txBody>
              <a:bodyPr spcFirstLastPara="1" wrap="square" lIns="101113" tIns="101113" rIns="101113" bIns="101113"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991" b="0"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endParaRPr>
              </a:p>
            </p:txBody>
          </p:sp>
          <p:sp>
            <p:nvSpPr>
              <p:cNvPr id="7" name="Google Shape;1695;p69">
                <a:extLst>
                  <a:ext uri="{FF2B5EF4-FFF2-40B4-BE49-F238E27FC236}">
                    <a16:creationId xmlns:a16="http://schemas.microsoft.com/office/drawing/2014/main" id="{E489D480-9330-7692-9E84-B1E9A8AF9261}"/>
                  </a:ext>
                </a:extLst>
              </p:cNvPr>
              <p:cNvSpPr/>
              <p:nvPr/>
            </p:nvSpPr>
            <p:spPr>
              <a:xfrm>
                <a:off x="2962100" y="3350200"/>
                <a:ext cx="453800" cy="1005800"/>
              </a:xfrm>
              <a:custGeom>
                <a:avLst/>
                <a:gdLst/>
                <a:ahLst/>
                <a:cxnLst/>
                <a:rect l="l" t="t" r="r" b="b"/>
                <a:pathLst>
                  <a:path w="18152" h="40232" extrusionOk="0">
                    <a:moveTo>
                      <a:pt x="9076" y="1"/>
                    </a:moveTo>
                    <a:cubicBezTo>
                      <a:pt x="14088" y="1"/>
                      <a:pt x="18152" y="4064"/>
                      <a:pt x="18152" y="9076"/>
                    </a:cubicBezTo>
                    <a:lnTo>
                      <a:pt x="18152" y="31156"/>
                    </a:lnTo>
                    <a:cubicBezTo>
                      <a:pt x="18152" y="36167"/>
                      <a:pt x="14088" y="40231"/>
                      <a:pt x="9076" y="40231"/>
                    </a:cubicBezTo>
                    <a:cubicBezTo>
                      <a:pt x="4064" y="40231"/>
                      <a:pt x="1" y="36167"/>
                      <a:pt x="1" y="31156"/>
                    </a:cubicBezTo>
                    <a:lnTo>
                      <a:pt x="1" y="9076"/>
                    </a:lnTo>
                    <a:cubicBezTo>
                      <a:pt x="1" y="4064"/>
                      <a:pt x="4064" y="1"/>
                      <a:pt x="9076" y="1"/>
                    </a:cubicBezTo>
                    <a:close/>
                  </a:path>
                </a:pathLst>
              </a:custGeom>
              <a:solidFill>
                <a:srgbClr val="FFFFFF"/>
              </a:solidFill>
              <a:ln>
                <a:noFill/>
              </a:ln>
            </p:spPr>
            <p:txBody>
              <a:bodyPr spcFirstLastPara="1" wrap="square" lIns="101113" tIns="101113" rIns="101113" bIns="101113"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991" b="0"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endParaRPr>
              </a:p>
            </p:txBody>
          </p:sp>
          <p:sp>
            <p:nvSpPr>
              <p:cNvPr id="8" name="Google Shape;1696;p69">
                <a:extLst>
                  <a:ext uri="{FF2B5EF4-FFF2-40B4-BE49-F238E27FC236}">
                    <a16:creationId xmlns:a16="http://schemas.microsoft.com/office/drawing/2014/main" id="{2479D2DD-2CF0-C683-4B97-4D8BB1084097}"/>
                  </a:ext>
                </a:extLst>
              </p:cNvPr>
              <p:cNvSpPr/>
              <p:nvPr/>
            </p:nvSpPr>
            <p:spPr>
              <a:xfrm>
                <a:off x="4194750" y="3350200"/>
                <a:ext cx="453800" cy="1005800"/>
              </a:xfrm>
              <a:custGeom>
                <a:avLst/>
                <a:gdLst/>
                <a:ahLst/>
                <a:cxnLst/>
                <a:rect l="l" t="t" r="r" b="b"/>
                <a:pathLst>
                  <a:path w="18152" h="40232" extrusionOk="0">
                    <a:moveTo>
                      <a:pt x="9076" y="1"/>
                    </a:moveTo>
                    <a:cubicBezTo>
                      <a:pt x="14088" y="1"/>
                      <a:pt x="18152" y="4064"/>
                      <a:pt x="18152" y="9076"/>
                    </a:cubicBezTo>
                    <a:lnTo>
                      <a:pt x="18152" y="31156"/>
                    </a:lnTo>
                    <a:cubicBezTo>
                      <a:pt x="18152" y="36167"/>
                      <a:pt x="14088" y="40231"/>
                      <a:pt x="9076" y="40231"/>
                    </a:cubicBezTo>
                    <a:cubicBezTo>
                      <a:pt x="4064" y="40231"/>
                      <a:pt x="1" y="36167"/>
                      <a:pt x="1" y="31156"/>
                    </a:cubicBezTo>
                    <a:lnTo>
                      <a:pt x="1" y="9076"/>
                    </a:lnTo>
                    <a:cubicBezTo>
                      <a:pt x="1" y="4064"/>
                      <a:pt x="4064" y="1"/>
                      <a:pt x="9076" y="1"/>
                    </a:cubicBezTo>
                    <a:close/>
                  </a:path>
                </a:pathLst>
              </a:custGeom>
              <a:solidFill>
                <a:srgbClr val="FFFFFF"/>
              </a:solidFill>
              <a:ln>
                <a:noFill/>
              </a:ln>
            </p:spPr>
            <p:txBody>
              <a:bodyPr spcFirstLastPara="1" wrap="square" lIns="101113" tIns="101113" rIns="101113" bIns="101113"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991" b="0"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endParaRPr>
              </a:p>
            </p:txBody>
          </p:sp>
        </p:grpSp>
      </p:grpSp>
      <p:sp>
        <p:nvSpPr>
          <p:cNvPr id="12" name="Text Placeholder 2">
            <a:extLst>
              <a:ext uri="{FF2B5EF4-FFF2-40B4-BE49-F238E27FC236}">
                <a16:creationId xmlns:a16="http://schemas.microsoft.com/office/drawing/2014/main" id="{C0A9A107-2D7A-10A5-5E28-B71B5223D297}"/>
              </a:ext>
            </a:extLst>
          </p:cNvPr>
          <p:cNvSpPr txBox="1">
            <a:spLocks/>
          </p:cNvSpPr>
          <p:nvPr/>
        </p:nvSpPr>
        <p:spPr>
          <a:xfrm>
            <a:off x="736425" y="1663765"/>
            <a:ext cx="4496015" cy="1366560"/>
          </a:xfrm>
          <a:prstGeom prst="rect">
            <a:avLst/>
          </a:prstGeom>
        </p:spPr>
        <p:txBody>
          <a:bodyPr lIns="91440" tIns="45720" rIns="91440" bIns="45720" anchor="t" anchorCtr="0">
            <a:noAutofit/>
          </a:bodyPr>
          <a:lstStyle>
            <a:lvl1pPr marL="0" indent="0" algn="l" defTabSz="914400" rtl="0" eaLnBrk="1" latinLnBrk="0" hangingPunct="1">
              <a:lnSpc>
                <a:spcPct val="90000"/>
              </a:lnSpc>
              <a:spcBef>
                <a:spcPts val="1000"/>
              </a:spcBef>
              <a:buFont typeface="Arial" panose="020B0604020202020204" pitchFamily="34" charset="0"/>
              <a:buNone/>
              <a:defRPr sz="2200" b="0" i="0" kern="1200">
                <a:solidFill>
                  <a:schemeClr val="tx1"/>
                </a:solidFill>
                <a:latin typeface="Mona-Sans Regular" pitchFamily="2" charset="77"/>
                <a:ea typeface="+mn-ea"/>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600" b="1"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rPr>
              <a:t>Hand off tasks to async agents</a:t>
            </a:r>
          </a:p>
        </p:txBody>
      </p:sp>
      <p:sp>
        <p:nvSpPr>
          <p:cNvPr id="3" name="TextBox 2">
            <a:extLst>
              <a:ext uri="{FF2B5EF4-FFF2-40B4-BE49-F238E27FC236}">
                <a16:creationId xmlns:a16="http://schemas.microsoft.com/office/drawing/2014/main" id="{ADFCF821-7954-E963-5284-3FDA07021991}"/>
              </a:ext>
            </a:extLst>
          </p:cNvPr>
          <p:cNvSpPr txBox="1"/>
          <p:nvPr/>
        </p:nvSpPr>
        <p:spPr>
          <a:xfrm>
            <a:off x="736425" y="2853746"/>
            <a:ext cx="4425856" cy="304698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rPr>
              <a:t>Developers can </a:t>
            </a:r>
            <a:r>
              <a:rPr kumimoji="0" lang="en-US" sz="1600" b="1"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rPr>
              <a:t>achieve even more with agent mode by delegating tasks to coding agent</a:t>
            </a:r>
            <a:r>
              <a:rPr kumimoji="0" lang="en-US" sz="1600" b="0"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rPr>
              <a:t> in VS Code.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rPr>
              <a:t>Coding agent </a:t>
            </a:r>
            <a:r>
              <a:rPr kumimoji="0" lang="en-US" sz="1600" b="1"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rPr>
              <a:t>works just like any other team member</a:t>
            </a:r>
            <a:r>
              <a:rPr kumimoji="0" lang="en-US" sz="1600" b="0"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rPr>
              <a:t>:  by creating issues and submitting PRs.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rPr>
              <a:t>Builds on </a:t>
            </a:r>
            <a:r>
              <a:rPr kumimoji="0" lang="en-US" sz="1600" b="1"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rPr>
              <a:t>deep integration with GitHub platform across IDEs </a:t>
            </a:r>
            <a:r>
              <a:rPr kumimoji="0" lang="en-US" sz="1600" b="0"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rPr>
              <a:t>developers love.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endParaRPr>
          </a:p>
        </p:txBody>
      </p:sp>
      <p:pic>
        <p:nvPicPr>
          <p:cNvPr id="13" name="Picture 12">
            <a:extLst>
              <a:ext uri="{FF2B5EF4-FFF2-40B4-BE49-F238E27FC236}">
                <a16:creationId xmlns:a16="http://schemas.microsoft.com/office/drawing/2014/main" id="{6E1BABBB-95E3-4493-F647-AFC7D7DAE0E8}"/>
              </a:ext>
            </a:extLst>
          </p:cNvPr>
          <p:cNvPicPr>
            <a:picLocks noChangeAspect="1"/>
          </p:cNvPicPr>
          <p:nvPr/>
        </p:nvPicPr>
        <p:blipFill>
          <a:blip r:embed="rId3"/>
          <a:srcRect l="41758"/>
          <a:stretch/>
        </p:blipFill>
        <p:spPr>
          <a:xfrm>
            <a:off x="6009281" y="887158"/>
            <a:ext cx="5263744" cy="5083687"/>
          </a:xfrm>
          <a:prstGeom prst="roundRect">
            <a:avLst>
              <a:gd name="adj" fmla="val 2500"/>
            </a:avLst>
          </a:prstGeom>
          <a:solidFill>
            <a:schemeClr val="bg1"/>
          </a:solidFill>
          <a:ln>
            <a:solidFill>
              <a:schemeClr val="tx2"/>
            </a:solidFill>
          </a:ln>
        </p:spPr>
      </p:pic>
      <p:pic>
        <p:nvPicPr>
          <p:cNvPr id="2" name="Picture 1">
            <a:extLst>
              <a:ext uri="{FF2B5EF4-FFF2-40B4-BE49-F238E27FC236}">
                <a16:creationId xmlns:a16="http://schemas.microsoft.com/office/drawing/2014/main" id="{2AADC9E1-1749-66FB-A9FB-4F25B12056AE}"/>
              </a:ext>
            </a:extLst>
          </p:cNvPr>
          <p:cNvPicPr>
            <a:picLocks noChangeAspect="1"/>
          </p:cNvPicPr>
          <p:nvPr/>
        </p:nvPicPr>
        <p:blipFill>
          <a:blip r:embed="rId4"/>
          <a:srcRect r="26015"/>
          <a:stretch/>
        </p:blipFill>
        <p:spPr>
          <a:xfrm>
            <a:off x="6301043" y="1223157"/>
            <a:ext cx="4628077" cy="4411687"/>
          </a:xfrm>
          <a:prstGeom prst="rect">
            <a:avLst/>
          </a:prstGeom>
        </p:spPr>
      </p:pic>
    </p:spTree>
    <p:extLst>
      <p:ext uri="{BB962C8B-B14F-4D97-AF65-F5344CB8AC3E}">
        <p14:creationId xmlns:p14="http://schemas.microsoft.com/office/powerpoint/2010/main" val="2261704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95EE8C-9215-BD8C-4E3F-F5BE4F9FA07C}"/>
            </a:ext>
          </a:extLst>
        </p:cNvPr>
        <p:cNvGrpSpPr/>
        <p:nvPr/>
      </p:nvGrpSpPr>
      <p:grpSpPr>
        <a:xfrm>
          <a:off x="0" y="0"/>
          <a:ext cx="0" cy="0"/>
          <a:chOff x="0" y="0"/>
          <a:chExt cx="0" cy="0"/>
        </a:xfrm>
      </p:grpSpPr>
      <p:pic>
        <p:nvPicPr>
          <p:cNvPr id="1026" name="Picture 2" descr="Dark background with symbols like #, *, %, and binary digits (0 and 1), featuring the central white text: &quot;The open source AI code editor.&quot;">
            <a:extLst>
              <a:ext uri="{FF2B5EF4-FFF2-40B4-BE49-F238E27FC236}">
                <a16:creationId xmlns:a16="http://schemas.microsoft.com/office/drawing/2014/main" id="{8233B89E-89E5-C05D-8B3E-CA7F86F694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88107" y="0"/>
            <a:ext cx="20568213" cy="68560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994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0F01481-9B40-4478-20FC-6CBE39B77523}"/>
              </a:ext>
            </a:extLst>
          </p:cNvPr>
          <p:cNvSpPr>
            <a:spLocks noGrp="1"/>
          </p:cNvSpPr>
          <p:nvPr>
            <p:ph type="body" sz="quarter" idx="11"/>
          </p:nvPr>
        </p:nvSpPr>
        <p:spPr/>
        <p:txBody>
          <a:bodyPr/>
          <a:lstStyle/>
          <a:p>
            <a:r>
              <a:rPr lang="en-US">
                <a:latin typeface="Segoe UI" panose="020B0502040204020203" pitchFamily="34" charset="0"/>
                <a:cs typeface="Segoe UI" panose="020B0502040204020203" pitchFamily="34" charset="0"/>
              </a:rPr>
              <a:t>01</a:t>
            </a:r>
          </a:p>
          <a:p>
            <a:endParaRPr lang="en-US">
              <a:latin typeface="Segoe UI" panose="020B0502040204020203" pitchFamily="34" charset="0"/>
              <a:cs typeface="Segoe UI" panose="020B0502040204020203" pitchFamily="34" charset="0"/>
            </a:endParaRPr>
          </a:p>
          <a:p>
            <a:r>
              <a:rPr lang="en-US">
                <a:latin typeface="Segoe UI" panose="020B0502040204020203" pitchFamily="34" charset="0"/>
                <a:cs typeface="Segoe UI" panose="020B0502040204020203" pitchFamily="34" charset="0"/>
              </a:rPr>
              <a:t>02</a:t>
            </a:r>
          </a:p>
          <a:p>
            <a:endParaRPr lang="en-US">
              <a:latin typeface="Segoe UI" panose="020B0502040204020203" pitchFamily="34" charset="0"/>
              <a:cs typeface="Segoe UI" panose="020B0502040204020203" pitchFamily="34" charset="0"/>
            </a:endParaRPr>
          </a:p>
          <a:p>
            <a:r>
              <a:rPr lang="en-US">
                <a:latin typeface="Segoe UI" panose="020B0502040204020203" pitchFamily="34" charset="0"/>
                <a:cs typeface="Segoe UI" panose="020B0502040204020203" pitchFamily="34" charset="0"/>
              </a:rPr>
              <a:t>03</a:t>
            </a:r>
          </a:p>
          <a:p>
            <a:endParaRPr lang="en-US">
              <a:latin typeface="Segoe UI" panose="020B0502040204020203" pitchFamily="34" charset="0"/>
              <a:cs typeface="Segoe UI" panose="020B0502040204020203" pitchFamily="34" charset="0"/>
            </a:endParaRPr>
          </a:p>
          <a:p>
            <a:r>
              <a:rPr lang="en-US">
                <a:latin typeface="Segoe UI" panose="020B0502040204020203" pitchFamily="34" charset="0"/>
                <a:cs typeface="Segoe UI" panose="020B0502040204020203" pitchFamily="34" charset="0"/>
              </a:rPr>
              <a:t>04</a:t>
            </a:r>
          </a:p>
        </p:txBody>
      </p:sp>
      <p:sp>
        <p:nvSpPr>
          <p:cNvPr id="4" name="Text Placeholder 3">
            <a:extLst>
              <a:ext uri="{FF2B5EF4-FFF2-40B4-BE49-F238E27FC236}">
                <a16:creationId xmlns:a16="http://schemas.microsoft.com/office/drawing/2014/main" id="{8D7420AB-E11B-7E78-D51D-66FA8ADC6055}"/>
              </a:ext>
            </a:extLst>
          </p:cNvPr>
          <p:cNvSpPr>
            <a:spLocks noGrp="1"/>
          </p:cNvSpPr>
          <p:nvPr>
            <p:ph type="body" sz="quarter" idx="12"/>
          </p:nvPr>
        </p:nvSpPr>
        <p:spPr/>
        <p:txBody>
          <a:bodyPr/>
          <a:lstStyle/>
          <a:p>
            <a:r>
              <a:rPr lang="en-US" dirty="0">
                <a:latin typeface="Segoe UI" panose="020B0502040204020203" pitchFamily="34" charset="0"/>
                <a:cs typeface="Segoe UI" panose="020B0502040204020203" pitchFamily="34" charset="0"/>
              </a:rPr>
              <a:t>Introduction to VS Code</a:t>
            </a:r>
          </a:p>
          <a:p>
            <a:endParaRPr lang="en-US" dirty="0">
              <a:latin typeface="Segoe UI" panose="020B0502040204020203" pitchFamily="34" charset="0"/>
              <a:cs typeface="Segoe UI" panose="020B0502040204020203" pitchFamily="34" charset="0"/>
            </a:endParaRPr>
          </a:p>
          <a:p>
            <a:r>
              <a:rPr lang="en-US" dirty="0">
                <a:latin typeface="Segoe UI" panose="020B0502040204020203" pitchFamily="34" charset="0"/>
                <a:cs typeface="Segoe UI" panose="020B0502040204020203" pitchFamily="34" charset="0"/>
              </a:rPr>
              <a:t>Open source AI Editor</a:t>
            </a:r>
          </a:p>
          <a:p>
            <a:endParaRPr lang="en-US" dirty="0">
              <a:latin typeface="Segoe UI" panose="020B0502040204020203" pitchFamily="34" charset="0"/>
              <a:cs typeface="Segoe UI" panose="020B0502040204020203" pitchFamily="34" charset="0"/>
            </a:endParaRPr>
          </a:p>
          <a:p>
            <a:r>
              <a:rPr lang="en-US" dirty="0">
                <a:latin typeface="Segoe UI" panose="020B0502040204020203" pitchFamily="34" charset="0"/>
                <a:cs typeface="Segoe UI" panose="020B0502040204020203" pitchFamily="34" charset="0"/>
              </a:rPr>
              <a:t>Latest AI Features</a:t>
            </a:r>
          </a:p>
          <a:p>
            <a:endParaRPr lang="en-US" dirty="0">
              <a:latin typeface="Segoe UI" panose="020B0502040204020203" pitchFamily="34" charset="0"/>
              <a:cs typeface="Segoe UI" panose="020B0502040204020203" pitchFamily="34" charset="0"/>
            </a:endParaRPr>
          </a:p>
          <a:p>
            <a:r>
              <a:rPr lang="en-US" dirty="0">
                <a:latin typeface="Segoe UI" panose="020B0502040204020203" pitchFamily="34" charset="0"/>
                <a:cs typeface="Segoe UI" panose="020B0502040204020203" pitchFamily="34" charset="0"/>
              </a:rPr>
              <a:t>Q&amp;A</a:t>
            </a:r>
          </a:p>
        </p:txBody>
      </p:sp>
    </p:spTree>
    <p:extLst>
      <p:ext uri="{BB962C8B-B14F-4D97-AF65-F5344CB8AC3E}">
        <p14:creationId xmlns:p14="http://schemas.microsoft.com/office/powerpoint/2010/main" val="269855042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9CE87F62-B5AA-C9BB-E5EF-F422FFD03A3B}"/>
              </a:ext>
            </a:extLst>
          </p:cNvPr>
          <p:cNvSpPr>
            <a:spLocks noGrp="1"/>
          </p:cNvSpPr>
          <p:nvPr>
            <p:ph type="pic" idx="2"/>
          </p:nvPr>
        </p:nvSpPr>
        <p:spPr/>
        <p:txBody>
          <a:bodyPr/>
          <a:lstStyle/>
          <a:p>
            <a:endParaRPr lang="en-US"/>
          </a:p>
        </p:txBody>
      </p:sp>
      <p:sp>
        <p:nvSpPr>
          <p:cNvPr id="3" name="Text Placeholder 2">
            <a:extLst>
              <a:ext uri="{FF2B5EF4-FFF2-40B4-BE49-F238E27FC236}">
                <a16:creationId xmlns:a16="http://schemas.microsoft.com/office/drawing/2014/main" id="{970306DF-DBDA-9ECD-DE54-1B589D8D052E}"/>
              </a:ext>
            </a:extLst>
          </p:cNvPr>
          <p:cNvSpPr>
            <a:spLocks noGrp="1"/>
          </p:cNvSpPr>
          <p:nvPr>
            <p:ph type="body" sz="quarter" idx="22"/>
          </p:nvPr>
        </p:nvSpPr>
        <p:spPr/>
        <p:txBody>
          <a:bodyPr/>
          <a:lstStyle/>
          <a:p>
            <a:endParaRPr lang="en-US" dirty="0"/>
          </a:p>
        </p:txBody>
      </p:sp>
      <p:sp>
        <p:nvSpPr>
          <p:cNvPr id="4" name="Text Placeholder 3">
            <a:extLst>
              <a:ext uri="{FF2B5EF4-FFF2-40B4-BE49-F238E27FC236}">
                <a16:creationId xmlns:a16="http://schemas.microsoft.com/office/drawing/2014/main" id="{E7396E11-C962-03B1-E8A9-1C82D23F491B}"/>
              </a:ext>
            </a:extLst>
          </p:cNvPr>
          <p:cNvSpPr>
            <a:spLocks noGrp="1"/>
          </p:cNvSpPr>
          <p:nvPr>
            <p:ph type="body" sz="quarter" idx="23"/>
          </p:nvPr>
        </p:nvSpPr>
        <p:spPr/>
        <p:txBody>
          <a:bodyPr/>
          <a:lstStyle/>
          <a:p>
            <a:endParaRPr lang="en-US"/>
          </a:p>
        </p:txBody>
      </p:sp>
      <p:sp>
        <p:nvSpPr>
          <p:cNvPr id="5" name="Text Placeholder 4">
            <a:extLst>
              <a:ext uri="{FF2B5EF4-FFF2-40B4-BE49-F238E27FC236}">
                <a16:creationId xmlns:a16="http://schemas.microsoft.com/office/drawing/2014/main" id="{EB1148AD-2AC3-7671-B6B3-5947431C5F25}"/>
              </a:ext>
            </a:extLst>
          </p:cNvPr>
          <p:cNvSpPr>
            <a:spLocks noGrp="1"/>
          </p:cNvSpPr>
          <p:nvPr>
            <p:ph type="body" sz="quarter" idx="25"/>
          </p:nvPr>
        </p:nvSpPr>
        <p:spPr/>
        <p:txBody>
          <a:bodyPr/>
          <a:lstStyle/>
          <a:p>
            <a:endParaRPr lang="en-US"/>
          </a:p>
        </p:txBody>
      </p:sp>
      <p:sp>
        <p:nvSpPr>
          <p:cNvPr id="6" name="Text Placeholder 5">
            <a:extLst>
              <a:ext uri="{FF2B5EF4-FFF2-40B4-BE49-F238E27FC236}">
                <a16:creationId xmlns:a16="http://schemas.microsoft.com/office/drawing/2014/main" id="{66EA126F-EEEB-1BA5-5BDE-27AD9BBB4DF9}"/>
              </a:ext>
            </a:extLst>
          </p:cNvPr>
          <p:cNvSpPr>
            <a:spLocks noGrp="1"/>
          </p:cNvSpPr>
          <p:nvPr>
            <p:ph type="body" sz="quarter" idx="26"/>
          </p:nvPr>
        </p:nvSpPr>
        <p:spPr/>
        <p:txBody>
          <a:bodyPr/>
          <a:lstStyle/>
          <a:p>
            <a:endParaRPr lang="en-US"/>
          </a:p>
        </p:txBody>
      </p:sp>
      <p:sp>
        <p:nvSpPr>
          <p:cNvPr id="7" name="Text Placeholder 6">
            <a:extLst>
              <a:ext uri="{FF2B5EF4-FFF2-40B4-BE49-F238E27FC236}">
                <a16:creationId xmlns:a16="http://schemas.microsoft.com/office/drawing/2014/main" id="{0745F880-33A0-B7AF-53E8-7F11D4395324}"/>
              </a:ext>
            </a:extLst>
          </p:cNvPr>
          <p:cNvSpPr>
            <a:spLocks noGrp="1"/>
          </p:cNvSpPr>
          <p:nvPr>
            <p:ph type="body" sz="quarter" idx="28"/>
          </p:nvPr>
        </p:nvSpPr>
        <p:spPr/>
        <p:txBody>
          <a:bodyPr/>
          <a:lstStyle/>
          <a:p>
            <a:endParaRPr lang="en-US"/>
          </a:p>
        </p:txBody>
      </p:sp>
      <p:sp>
        <p:nvSpPr>
          <p:cNvPr id="8" name="Text Placeholder 7">
            <a:extLst>
              <a:ext uri="{FF2B5EF4-FFF2-40B4-BE49-F238E27FC236}">
                <a16:creationId xmlns:a16="http://schemas.microsoft.com/office/drawing/2014/main" id="{5682E449-E66A-7DA8-036A-89F26323C505}"/>
              </a:ext>
            </a:extLst>
          </p:cNvPr>
          <p:cNvSpPr>
            <a:spLocks noGrp="1"/>
          </p:cNvSpPr>
          <p:nvPr>
            <p:ph type="body" sz="quarter" idx="29"/>
          </p:nvPr>
        </p:nvSpPr>
        <p:spPr/>
        <p:txBody>
          <a:bodyPr/>
          <a:lstStyle/>
          <a:p>
            <a:endParaRPr lang="en-US"/>
          </a:p>
        </p:txBody>
      </p:sp>
      <p:sp>
        <p:nvSpPr>
          <p:cNvPr id="9" name="Text Placeholder 8">
            <a:extLst>
              <a:ext uri="{FF2B5EF4-FFF2-40B4-BE49-F238E27FC236}">
                <a16:creationId xmlns:a16="http://schemas.microsoft.com/office/drawing/2014/main" id="{138163D9-0645-0920-AC29-CFC1510A5531}"/>
              </a:ext>
            </a:extLst>
          </p:cNvPr>
          <p:cNvSpPr>
            <a:spLocks noGrp="1"/>
          </p:cNvSpPr>
          <p:nvPr>
            <p:ph type="body" sz="quarter" idx="31"/>
          </p:nvPr>
        </p:nvSpPr>
        <p:spPr/>
        <p:txBody>
          <a:bodyPr/>
          <a:lstStyle/>
          <a:p>
            <a:endParaRPr lang="en-US"/>
          </a:p>
        </p:txBody>
      </p:sp>
      <p:sp>
        <p:nvSpPr>
          <p:cNvPr id="10" name="Text Placeholder 9">
            <a:extLst>
              <a:ext uri="{FF2B5EF4-FFF2-40B4-BE49-F238E27FC236}">
                <a16:creationId xmlns:a16="http://schemas.microsoft.com/office/drawing/2014/main" id="{4EF12B2F-9600-B627-21E6-305F98E81055}"/>
              </a:ext>
            </a:extLst>
          </p:cNvPr>
          <p:cNvSpPr>
            <a:spLocks noGrp="1"/>
          </p:cNvSpPr>
          <p:nvPr>
            <p:ph type="body" sz="quarter" idx="32"/>
          </p:nvPr>
        </p:nvSpPr>
        <p:spPr/>
        <p:txBody>
          <a:bodyPr/>
          <a:lstStyle/>
          <a:p>
            <a:endParaRPr lang="en-US"/>
          </a:p>
        </p:txBody>
      </p:sp>
      <p:sp>
        <p:nvSpPr>
          <p:cNvPr id="11" name="Picture Placeholder 10">
            <a:extLst>
              <a:ext uri="{FF2B5EF4-FFF2-40B4-BE49-F238E27FC236}">
                <a16:creationId xmlns:a16="http://schemas.microsoft.com/office/drawing/2014/main" id="{9D5F717E-A7D7-2AAF-500D-03E29B71E1D2}"/>
              </a:ext>
            </a:extLst>
          </p:cNvPr>
          <p:cNvSpPr>
            <a:spLocks noGrp="1"/>
          </p:cNvSpPr>
          <p:nvPr>
            <p:ph type="pic" idx="33"/>
          </p:nvPr>
        </p:nvSpPr>
        <p:spPr/>
        <p:txBody>
          <a:bodyPr/>
          <a:lstStyle/>
          <a:p>
            <a:endParaRPr lang="en-US"/>
          </a:p>
        </p:txBody>
      </p:sp>
      <p:sp>
        <p:nvSpPr>
          <p:cNvPr id="12" name="Picture Placeholder 11">
            <a:extLst>
              <a:ext uri="{FF2B5EF4-FFF2-40B4-BE49-F238E27FC236}">
                <a16:creationId xmlns:a16="http://schemas.microsoft.com/office/drawing/2014/main" id="{C7111EA3-388F-0647-AD84-14412EA01199}"/>
              </a:ext>
            </a:extLst>
          </p:cNvPr>
          <p:cNvSpPr>
            <a:spLocks noGrp="1"/>
          </p:cNvSpPr>
          <p:nvPr>
            <p:ph type="pic" idx="34"/>
          </p:nvPr>
        </p:nvSpPr>
        <p:spPr/>
        <p:txBody>
          <a:bodyPr/>
          <a:lstStyle/>
          <a:p>
            <a:endParaRPr lang="en-US"/>
          </a:p>
        </p:txBody>
      </p:sp>
      <p:sp>
        <p:nvSpPr>
          <p:cNvPr id="13" name="Picture Placeholder 12">
            <a:extLst>
              <a:ext uri="{FF2B5EF4-FFF2-40B4-BE49-F238E27FC236}">
                <a16:creationId xmlns:a16="http://schemas.microsoft.com/office/drawing/2014/main" id="{45EDC729-398C-D919-4E9C-A63C5457E1D1}"/>
              </a:ext>
            </a:extLst>
          </p:cNvPr>
          <p:cNvSpPr>
            <a:spLocks noGrp="1"/>
          </p:cNvSpPr>
          <p:nvPr>
            <p:ph type="pic" idx="35"/>
          </p:nvPr>
        </p:nvSpPr>
        <p:spPr/>
        <p:txBody>
          <a:bodyPr/>
          <a:lstStyle/>
          <a:p>
            <a:endParaRPr lang="en-US"/>
          </a:p>
        </p:txBody>
      </p:sp>
    </p:spTree>
    <p:extLst>
      <p:ext uri="{BB962C8B-B14F-4D97-AF65-F5344CB8AC3E}">
        <p14:creationId xmlns:p14="http://schemas.microsoft.com/office/powerpoint/2010/main" val="108866317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F5C7A1-4C2E-06A8-C531-2C0D7AE1518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F77E833-7621-6707-40CE-F9BBC6482AF9}"/>
              </a:ext>
            </a:extLst>
          </p:cNvPr>
          <p:cNvSpPr>
            <a:spLocks noGrp="1"/>
          </p:cNvSpPr>
          <p:nvPr>
            <p:ph type="ctrTitle"/>
          </p:nvPr>
        </p:nvSpPr>
        <p:spPr>
          <a:xfrm>
            <a:off x="683135" y="1277237"/>
            <a:ext cx="3096386" cy="1786003"/>
          </a:xfrm>
        </p:spPr>
        <p:txBody>
          <a:bodyPr/>
          <a:lstStyle/>
          <a:p>
            <a:r>
              <a:rPr lang="en-US" dirty="0">
                <a:latin typeface="Segoe UI" panose="020B0502040204020203" pitchFamily="34" charset="0"/>
                <a:cs typeface="Segoe UI" panose="020B0502040204020203" pitchFamily="34" charset="0"/>
              </a:rPr>
              <a:t>Next steps</a:t>
            </a:r>
          </a:p>
        </p:txBody>
      </p:sp>
      <p:sp>
        <p:nvSpPr>
          <p:cNvPr id="9" name="Title 1">
            <a:extLst>
              <a:ext uri="{FF2B5EF4-FFF2-40B4-BE49-F238E27FC236}">
                <a16:creationId xmlns:a16="http://schemas.microsoft.com/office/drawing/2014/main" id="{2E8A4009-957C-C109-B412-7EE3159461C1}"/>
              </a:ext>
            </a:extLst>
          </p:cNvPr>
          <p:cNvSpPr txBox="1">
            <a:spLocks/>
          </p:cNvSpPr>
          <p:nvPr/>
        </p:nvSpPr>
        <p:spPr>
          <a:xfrm>
            <a:off x="3413886" y="1277237"/>
            <a:ext cx="8094979" cy="5105400"/>
          </a:xfrm>
          <a:prstGeom prst="rect">
            <a:avLst/>
          </a:prstGeom>
        </p:spPr>
        <p:txBody>
          <a:bodyPr anchor="t">
            <a:noAutofit/>
          </a:bodyPr>
          <a:lstStyle>
            <a:lvl1pPr algn="l" defTabSz="914400" rtl="0" eaLnBrk="1" latinLnBrk="0" hangingPunct="1">
              <a:lnSpc>
                <a:spcPct val="80000"/>
              </a:lnSpc>
              <a:spcBef>
                <a:spcPct val="0"/>
              </a:spcBef>
              <a:buNone/>
              <a:defRPr sz="6000" b="1" i="0" kern="1200">
                <a:solidFill>
                  <a:schemeClr val="tx1"/>
                </a:solidFill>
                <a:latin typeface="Mona Sans" pitchFamily="2" charset="77"/>
                <a:ea typeface="+mj-ea"/>
                <a:cs typeface="Arial" panose="020B0604020202020204" pitchFamily="34" charset="0"/>
              </a:defRPr>
            </a:lvl1pPr>
          </a:lstStyle>
          <a:p>
            <a:pPr marL="1143000" marR="0" lvl="0" indent="-1143000" algn="l" defTabSz="914400" rtl="0" eaLnBrk="1" fontAlgn="auto" latinLnBrk="0" hangingPunct="1">
              <a:lnSpc>
                <a:spcPct val="100000"/>
              </a:lnSpc>
              <a:spcBef>
                <a:spcPts val="1800"/>
              </a:spcBef>
              <a:spcAft>
                <a:spcPts val="1800"/>
              </a:spcAft>
              <a:buClrTx/>
              <a:buSzTx/>
              <a:buFont typeface="+mj-lt"/>
              <a:buAutoNum type="arabicPeriod"/>
              <a:tabLst/>
              <a:defRPr/>
            </a:pPr>
            <a:r>
              <a:rPr kumimoji="0" lang="en-US" sz="3200" b="1" i="0" u="none" strike="noStrike" kern="1200" cap="none" spc="0" normalizeH="0" baseline="0" noProof="0" dirty="0">
                <a:ln>
                  <a:noFill/>
                </a:ln>
                <a:solidFill>
                  <a:srgbClr val="FFFFFE"/>
                </a:solidFill>
                <a:effectLst/>
                <a:uLnTx/>
                <a:uFillTx/>
                <a:latin typeface="Mona Sans" pitchFamily="2" charset="77"/>
                <a:ea typeface="+mj-ea"/>
                <a:cs typeface="Arial" panose="020B0604020202020204" pitchFamily="34" charset="0"/>
              </a:rPr>
              <a:t>Download VS Code: </a:t>
            </a:r>
            <a:br>
              <a:rPr kumimoji="0" lang="en-US" sz="3200" b="1" i="0" u="none" strike="noStrike" kern="1200" cap="none" spc="0" normalizeH="0" baseline="0" noProof="0" dirty="0">
                <a:ln>
                  <a:noFill/>
                </a:ln>
                <a:solidFill>
                  <a:srgbClr val="FFFFFE"/>
                </a:solidFill>
                <a:effectLst/>
                <a:uLnTx/>
                <a:uFillTx/>
                <a:latin typeface="Mona Sans" pitchFamily="2" charset="77"/>
                <a:ea typeface="+mj-ea"/>
                <a:cs typeface="Arial" panose="020B0604020202020204" pitchFamily="34" charset="0"/>
              </a:rPr>
            </a:br>
            <a:r>
              <a:rPr kumimoji="0" lang="en-US" sz="2800" b="0" i="0" u="none" strike="noStrike" kern="1200" cap="none" spc="0" normalizeH="0" baseline="0" noProof="0" dirty="0">
                <a:ln>
                  <a:noFill/>
                </a:ln>
                <a:solidFill>
                  <a:srgbClr val="FFFFFE"/>
                </a:solidFill>
                <a:effectLst/>
                <a:uLnTx/>
                <a:uFillTx/>
                <a:latin typeface="Mona Sans" pitchFamily="2" charset="77"/>
                <a:ea typeface="+mj-ea"/>
                <a:cs typeface="Arial" panose="020B0604020202020204" pitchFamily="34" charset="0"/>
                <a:hlinkClick r:id="rId3" tooltip="https://aka.ms/vscode-dev-days/get-vscode"/>
              </a:rPr>
              <a:t>aka.ms/vscode-dev-days/get-vscode</a:t>
            </a:r>
            <a:endParaRPr kumimoji="0" lang="en-US" sz="2800" b="0" i="0" u="none" strike="noStrike" kern="1200" cap="none" spc="0" normalizeH="0" baseline="0" noProof="0" dirty="0">
              <a:ln>
                <a:noFill/>
              </a:ln>
              <a:solidFill>
                <a:srgbClr val="FFFFFE"/>
              </a:solidFill>
              <a:effectLst/>
              <a:uLnTx/>
              <a:uFillTx/>
              <a:latin typeface="Mona Sans" pitchFamily="2" charset="77"/>
              <a:ea typeface="+mj-ea"/>
              <a:cs typeface="Arial" panose="020B0604020202020204" pitchFamily="34" charset="0"/>
            </a:endParaRPr>
          </a:p>
          <a:p>
            <a:pPr marL="1143000" marR="0" lvl="0" indent="-1143000" algn="l" defTabSz="914400" rtl="0" eaLnBrk="1" fontAlgn="auto" latinLnBrk="0" hangingPunct="1">
              <a:lnSpc>
                <a:spcPct val="100000"/>
              </a:lnSpc>
              <a:spcBef>
                <a:spcPts val="1800"/>
              </a:spcBef>
              <a:spcAft>
                <a:spcPts val="1800"/>
              </a:spcAft>
              <a:buClrTx/>
              <a:buSzTx/>
              <a:buFont typeface="+mj-lt"/>
              <a:buAutoNum type="arabicPeriod"/>
              <a:tabLst/>
              <a:defRPr/>
            </a:pPr>
            <a:r>
              <a:rPr kumimoji="0" lang="en-US" sz="3200" b="1" i="0" u="none" strike="noStrike" kern="1200" cap="none" spc="0" normalizeH="0" baseline="0" noProof="0" dirty="0">
                <a:ln>
                  <a:noFill/>
                </a:ln>
                <a:solidFill>
                  <a:srgbClr val="FFFFFE"/>
                </a:solidFill>
                <a:effectLst/>
                <a:uLnTx/>
                <a:uFillTx/>
                <a:latin typeface="Mona Sans" pitchFamily="2" charset="77"/>
                <a:ea typeface="+mj-ea"/>
                <a:cs typeface="Arial" panose="020B0604020202020204" pitchFamily="34" charset="0"/>
              </a:rPr>
              <a:t>Get GitHub Copilot Free:</a:t>
            </a:r>
            <a:br>
              <a:rPr kumimoji="0" lang="en-US" sz="3200" b="1" i="0" u="none" strike="noStrike" kern="1200" cap="none" spc="0" normalizeH="0" baseline="0" noProof="0" dirty="0">
                <a:ln>
                  <a:noFill/>
                </a:ln>
                <a:solidFill>
                  <a:srgbClr val="FFFFFE"/>
                </a:solidFill>
                <a:effectLst/>
                <a:uLnTx/>
                <a:uFillTx/>
                <a:latin typeface="Mona Sans" pitchFamily="2" charset="77"/>
                <a:ea typeface="+mj-ea"/>
                <a:cs typeface="Arial" panose="020B0604020202020204" pitchFamily="34" charset="0"/>
              </a:rPr>
            </a:br>
            <a:r>
              <a:rPr kumimoji="0" lang="en-US" sz="2800" b="0" i="0" u="none" strike="noStrike" kern="1200" cap="none" spc="0" normalizeH="0" baseline="0" noProof="0" dirty="0">
                <a:ln>
                  <a:noFill/>
                </a:ln>
                <a:solidFill>
                  <a:srgbClr val="FFFFFE"/>
                </a:solidFill>
                <a:effectLst/>
                <a:uLnTx/>
                <a:uFillTx/>
                <a:latin typeface="Mona Sans" pitchFamily="2" charset="77"/>
                <a:ea typeface="+mj-ea"/>
                <a:cs typeface="Arial" panose="020B0604020202020204" pitchFamily="34" charset="0"/>
                <a:hlinkClick r:id="rId4" tooltip="https://aka.ms/vscode-dev-days/get-copilot"/>
              </a:rPr>
              <a:t>aka.ms/vscode-dev-days/get-copilot</a:t>
            </a:r>
            <a:endParaRPr kumimoji="0" lang="en-US" sz="2800" b="0" i="0" u="none" strike="noStrike" kern="1200" cap="none" spc="0" normalizeH="0" baseline="0" noProof="0" dirty="0">
              <a:ln>
                <a:noFill/>
              </a:ln>
              <a:solidFill>
                <a:srgbClr val="FFFFFE"/>
              </a:solidFill>
              <a:effectLst/>
              <a:uLnTx/>
              <a:uFillTx/>
              <a:latin typeface="Mona Sans" pitchFamily="2" charset="77"/>
              <a:ea typeface="+mj-ea"/>
              <a:cs typeface="Arial" panose="020B0604020202020204" pitchFamily="34" charset="0"/>
            </a:endParaRPr>
          </a:p>
          <a:p>
            <a:pPr marL="1143000" marR="0" lvl="0" indent="-1143000" algn="l" defTabSz="914400" rtl="0" eaLnBrk="1" fontAlgn="auto" latinLnBrk="0" hangingPunct="1">
              <a:lnSpc>
                <a:spcPct val="100000"/>
              </a:lnSpc>
              <a:spcBef>
                <a:spcPts val="1800"/>
              </a:spcBef>
              <a:spcAft>
                <a:spcPts val="1800"/>
              </a:spcAft>
              <a:buClrTx/>
              <a:buSzTx/>
              <a:buFont typeface="+mj-lt"/>
              <a:buAutoNum type="arabicPeriod"/>
              <a:tabLst/>
              <a:defRPr/>
            </a:pPr>
            <a:r>
              <a:rPr kumimoji="0" lang="en-US" sz="3200" b="1" i="0" u="none" strike="noStrike" kern="1200" cap="none" spc="0" normalizeH="0" baseline="0" noProof="0" dirty="0">
                <a:ln>
                  <a:noFill/>
                </a:ln>
                <a:solidFill>
                  <a:srgbClr val="FFFFFE"/>
                </a:solidFill>
                <a:effectLst/>
                <a:uLnTx/>
                <a:uFillTx/>
                <a:latin typeface="Mona Sans" pitchFamily="2" charset="77"/>
                <a:ea typeface="+mj-ea"/>
                <a:cs typeface="Arial" panose="020B0604020202020204" pitchFamily="34" charset="0"/>
              </a:rPr>
              <a:t>Start training: </a:t>
            </a:r>
            <a:br>
              <a:rPr kumimoji="0" lang="en-US" sz="3200" b="1" i="0" u="none" strike="noStrike" kern="1200" cap="none" spc="0" normalizeH="0" baseline="0" noProof="0" dirty="0">
                <a:ln>
                  <a:noFill/>
                </a:ln>
                <a:solidFill>
                  <a:srgbClr val="FFFFFE"/>
                </a:solidFill>
                <a:effectLst/>
                <a:uLnTx/>
                <a:uFillTx/>
                <a:latin typeface="Mona Sans" pitchFamily="2" charset="77"/>
                <a:ea typeface="+mj-ea"/>
                <a:cs typeface="Arial" panose="020B0604020202020204" pitchFamily="34" charset="0"/>
              </a:rPr>
            </a:br>
            <a:r>
              <a:rPr kumimoji="0" lang="en-US" sz="3200" b="0" i="0" u="none" strike="noStrike" kern="1200" cap="none" spc="0" normalizeH="0" baseline="0" noProof="0" dirty="0">
                <a:ln>
                  <a:noFill/>
                </a:ln>
                <a:solidFill>
                  <a:srgbClr val="FFFFFE"/>
                </a:solidFill>
                <a:effectLst/>
                <a:uLnTx/>
                <a:uFillTx/>
                <a:latin typeface="Mona Sans" pitchFamily="2" charset="77"/>
                <a:ea typeface="+mj-ea"/>
                <a:cs typeface="Arial" panose="020B0604020202020204" pitchFamily="34" charset="0"/>
                <a:hlinkClick r:id="rId5" tooltip="https://aka.ms/vscode-dev-days/training"/>
              </a:rPr>
              <a:t>aka.ms/vscode-dev-days/training</a:t>
            </a:r>
            <a:r>
              <a:rPr kumimoji="0" lang="en-US" sz="3200" b="0" i="0" u="none" strike="noStrike" kern="1200" cap="none" spc="0" normalizeH="0" baseline="0" noProof="0" dirty="0">
                <a:ln>
                  <a:noFill/>
                </a:ln>
                <a:solidFill>
                  <a:srgbClr val="FFFFFE"/>
                </a:solidFill>
                <a:effectLst/>
                <a:uLnTx/>
                <a:uFillTx/>
                <a:latin typeface="Mona Sans" pitchFamily="2" charset="77"/>
                <a:ea typeface="+mj-ea"/>
                <a:cs typeface="Arial" panose="020B0604020202020204" pitchFamily="34" charset="0"/>
              </a:rPr>
              <a:t>  </a:t>
            </a:r>
          </a:p>
        </p:txBody>
      </p:sp>
    </p:spTree>
    <p:extLst>
      <p:ext uri="{BB962C8B-B14F-4D97-AF65-F5344CB8AC3E}">
        <p14:creationId xmlns:p14="http://schemas.microsoft.com/office/powerpoint/2010/main" val="8575994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8E3029-7EAC-2303-A4D9-543F4E7B4BA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0942DD2-65E2-E22F-8F3B-53B0B277960B}"/>
              </a:ext>
            </a:extLst>
          </p:cNvPr>
          <p:cNvSpPr>
            <a:spLocks noGrp="1"/>
          </p:cNvSpPr>
          <p:nvPr>
            <p:ph type="ctrTitle"/>
          </p:nvPr>
        </p:nvSpPr>
        <p:spPr>
          <a:xfrm>
            <a:off x="683135" y="2139758"/>
            <a:ext cx="5324092" cy="2578483"/>
          </a:xfrm>
        </p:spPr>
        <p:txBody>
          <a:bodyPr/>
          <a:lstStyle/>
          <a:p>
            <a:r>
              <a:rPr lang="en-US" dirty="0">
                <a:latin typeface="Segoe UI" panose="020B0502040204020203" pitchFamily="34" charset="0"/>
                <a:cs typeface="Segoe UI" panose="020B0502040204020203" pitchFamily="34" charset="0"/>
              </a:rPr>
              <a:t>Please share your feedback to Microsoft.</a:t>
            </a:r>
          </a:p>
        </p:txBody>
      </p:sp>
      <p:pic>
        <p:nvPicPr>
          <p:cNvPr id="7" name="Picture 6">
            <a:extLst>
              <a:ext uri="{FF2B5EF4-FFF2-40B4-BE49-F238E27FC236}">
                <a16:creationId xmlns:a16="http://schemas.microsoft.com/office/drawing/2014/main" id="{CE34EF5F-1D6B-6C1B-F17C-71439EC646F6}"/>
              </a:ext>
            </a:extLst>
          </p:cNvPr>
          <p:cNvPicPr>
            <a:picLocks noChangeAspect="1"/>
          </p:cNvPicPr>
          <p:nvPr/>
        </p:nvPicPr>
        <p:blipFill>
          <a:blip r:embed="rId3"/>
          <a:stretch>
            <a:fillRect/>
          </a:stretch>
        </p:blipFill>
        <p:spPr>
          <a:xfrm>
            <a:off x="6184774" y="1008761"/>
            <a:ext cx="4998721" cy="4998721"/>
          </a:xfrm>
          <a:prstGeom prst="rect">
            <a:avLst/>
          </a:prstGeom>
        </p:spPr>
      </p:pic>
      <p:sp>
        <p:nvSpPr>
          <p:cNvPr id="3" name="Rectangle 2">
            <a:extLst>
              <a:ext uri="{FF2B5EF4-FFF2-40B4-BE49-F238E27FC236}">
                <a16:creationId xmlns:a16="http://schemas.microsoft.com/office/drawing/2014/main" id="{EEAE7C50-56FA-7E56-27CD-E98AE0FB5F7F}"/>
              </a:ext>
            </a:extLst>
          </p:cNvPr>
          <p:cNvSpPr/>
          <p:nvPr/>
        </p:nvSpPr>
        <p:spPr>
          <a:xfrm rot="20859581">
            <a:off x="-87393" y="491495"/>
            <a:ext cx="5766004" cy="820549"/>
          </a:xfrm>
          <a:prstGeom prst="rect">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D1116"/>
                </a:solidFill>
                <a:effectLst/>
                <a:uLnTx/>
                <a:uFillTx/>
                <a:latin typeface="Arial" panose="020B0604020202020204"/>
                <a:ea typeface="+mn-ea"/>
                <a:cs typeface="+mn-cs"/>
              </a:rPr>
              <a:t>Please remember to share the survey at the end of the workshop</a:t>
            </a:r>
          </a:p>
        </p:txBody>
      </p:sp>
    </p:spTree>
    <p:extLst>
      <p:ext uri="{BB962C8B-B14F-4D97-AF65-F5344CB8AC3E}">
        <p14:creationId xmlns:p14="http://schemas.microsoft.com/office/powerpoint/2010/main" val="30377666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8">
            <a:extLst>
              <a:ext uri="{FF2B5EF4-FFF2-40B4-BE49-F238E27FC236}">
                <a16:creationId xmlns:a16="http://schemas.microsoft.com/office/drawing/2014/main" id="{18794C65-C276-400C-5241-1069B2723F32}"/>
              </a:ext>
              <a:ext uri="{C183D7F6-B498-43B3-948B-1728B52AA6E4}">
                <adec:decorative xmlns:adec="http://schemas.microsoft.com/office/drawing/2017/decorative" val="1"/>
              </a:ext>
            </a:extLst>
          </p:cNvPr>
          <p:cNvSpPr/>
          <p:nvPr/>
        </p:nvSpPr>
        <p:spPr bwMode="auto">
          <a:xfrm>
            <a:off x="2880254" y="2029598"/>
            <a:ext cx="3011486" cy="2798803"/>
          </a:xfrm>
          <a:prstGeom prst="roundRect">
            <a:avLst>
              <a:gd name="adj" fmla="val 6931"/>
            </a:avLst>
          </a:prstGeom>
          <a:solidFill>
            <a:schemeClr val="tx2">
              <a:lumMod val="75000"/>
            </a:schemeClr>
          </a:solidFill>
          <a:ln>
            <a:noFill/>
            <a:headEnd type="none" w="med" len="med"/>
            <a:tailEnd type="none" w="med" len="med"/>
          </a:ln>
          <a:effectLst>
            <a:outerShdw blurRad="127000" sx="102000" sy="1020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3" name="TextBox 2">
            <a:extLst>
              <a:ext uri="{FF2B5EF4-FFF2-40B4-BE49-F238E27FC236}">
                <a16:creationId xmlns:a16="http://schemas.microsoft.com/office/drawing/2014/main" id="{5DD76912-5853-A83C-8EE6-34FD40D2B32D}"/>
              </a:ext>
              <a:ext uri="{C183D7F6-B498-43B3-948B-1728B52AA6E4}">
                <adec:decorative xmlns:adec="http://schemas.microsoft.com/office/drawing/2017/decorative" val="0"/>
              </a:ext>
            </a:extLst>
          </p:cNvPr>
          <p:cNvSpPr txBox="1"/>
          <p:nvPr/>
        </p:nvSpPr>
        <p:spPr>
          <a:xfrm>
            <a:off x="2994648" y="3723710"/>
            <a:ext cx="2782698" cy="276999"/>
          </a:xfrm>
          <a:prstGeom prst="rect">
            <a:avLst/>
          </a:prstGeom>
          <a:noFill/>
        </p:spPr>
        <p:txBody>
          <a:bodyPr wrap="square" lIns="0" tIns="0" rIns="0" bIns="0" rtlCol="0">
            <a:spAutoFit/>
          </a:bodyPr>
          <a:lstStyle/>
          <a:p>
            <a:pPr marL="0" marR="0" lvl="0" indent="0" algn="ctr" defTabSz="914400" rtl="0" eaLnBrk="1" fontAlgn="base" latinLnBrk="0" hangingPunct="1">
              <a:lnSpc>
                <a:spcPct val="9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rPr>
              <a:t>Visual Studio Family</a:t>
            </a:r>
          </a:p>
        </p:txBody>
      </p:sp>
      <p:sp>
        <p:nvSpPr>
          <p:cNvPr id="4" name="Rounded Rectangle 18">
            <a:extLst>
              <a:ext uri="{FF2B5EF4-FFF2-40B4-BE49-F238E27FC236}">
                <a16:creationId xmlns:a16="http://schemas.microsoft.com/office/drawing/2014/main" id="{41F41AAE-9F6A-3C60-C4C4-82EA9CA8059E}"/>
              </a:ext>
              <a:ext uri="{C183D7F6-B498-43B3-948B-1728B52AA6E4}">
                <adec:decorative xmlns:adec="http://schemas.microsoft.com/office/drawing/2017/decorative" val="1"/>
              </a:ext>
            </a:extLst>
          </p:cNvPr>
          <p:cNvSpPr/>
          <p:nvPr/>
        </p:nvSpPr>
        <p:spPr bwMode="auto">
          <a:xfrm>
            <a:off x="6237735" y="2029598"/>
            <a:ext cx="3011486" cy="2798803"/>
          </a:xfrm>
          <a:prstGeom prst="roundRect">
            <a:avLst>
              <a:gd name="adj" fmla="val 6931"/>
            </a:avLst>
          </a:prstGeom>
          <a:solidFill>
            <a:schemeClr val="tx2">
              <a:lumMod val="75000"/>
            </a:schemeClr>
          </a:solidFill>
          <a:ln>
            <a:noFill/>
            <a:headEnd type="none" w="med" len="med"/>
            <a:tailEnd type="none" w="med" len="med"/>
          </a:ln>
          <a:effectLst>
            <a:outerShdw blurRad="127000" sx="102000" sy="1020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pic>
        <p:nvPicPr>
          <p:cNvPr id="5" name="Graphic 4" descr="GitHub logo">
            <a:extLst>
              <a:ext uri="{FF2B5EF4-FFF2-40B4-BE49-F238E27FC236}">
                <a16:creationId xmlns:a16="http://schemas.microsoft.com/office/drawing/2014/main" id="{435AE07D-A8B0-829C-D9CF-84D8AAA8B7C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354937" y="2502037"/>
            <a:ext cx="875074" cy="863088"/>
          </a:xfrm>
          <a:prstGeom prst="rect">
            <a:avLst/>
          </a:prstGeom>
        </p:spPr>
      </p:pic>
      <p:sp>
        <p:nvSpPr>
          <p:cNvPr id="6" name="TextBox 5">
            <a:extLst>
              <a:ext uri="{FF2B5EF4-FFF2-40B4-BE49-F238E27FC236}">
                <a16:creationId xmlns:a16="http://schemas.microsoft.com/office/drawing/2014/main" id="{048AC17E-77F3-A9BF-2EC2-24254B22EDE4}"/>
              </a:ext>
              <a:ext uri="{C183D7F6-B498-43B3-948B-1728B52AA6E4}">
                <adec:decorative xmlns:adec="http://schemas.microsoft.com/office/drawing/2017/decorative" val="0"/>
              </a:ext>
            </a:extLst>
          </p:cNvPr>
          <p:cNvSpPr txBox="1"/>
          <p:nvPr/>
        </p:nvSpPr>
        <p:spPr>
          <a:xfrm>
            <a:off x="6683718" y="3723712"/>
            <a:ext cx="2149446" cy="276999"/>
          </a:xfrm>
          <a:prstGeom prst="rect">
            <a:avLst/>
          </a:prstGeom>
          <a:noFill/>
        </p:spPr>
        <p:txBody>
          <a:bodyPr wrap="square" lIns="0" tIns="0" rIns="0" bIns="0" rtlCol="0">
            <a:spAutoFit/>
          </a:bodyPr>
          <a:lstStyle/>
          <a:p>
            <a:pPr marL="0" marR="0" lvl="0" indent="0" algn="ctr" defTabSz="914400" rtl="0" eaLnBrk="1" fontAlgn="base" latinLnBrk="0" hangingPunct="1">
              <a:lnSpc>
                <a:spcPct val="90000"/>
              </a:lnSpc>
              <a:spcBef>
                <a:spcPts val="0"/>
              </a:spcBef>
              <a:spcAft>
                <a:spcPts val="0"/>
              </a:spcAft>
              <a:buClrTx/>
              <a:buSzTx/>
              <a:buFontTx/>
              <a:buNone/>
              <a:tabLst/>
              <a:defRPr/>
            </a:pPr>
            <a:r>
              <a:rPr kumimoji="0" lang="en-US" sz="2000" b="1"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rPr>
              <a:t>GitHub</a:t>
            </a:r>
          </a:p>
        </p:txBody>
      </p:sp>
      <p:sp>
        <p:nvSpPr>
          <p:cNvPr id="7" name="TextBox 6">
            <a:extLst>
              <a:ext uri="{FF2B5EF4-FFF2-40B4-BE49-F238E27FC236}">
                <a16:creationId xmlns:a16="http://schemas.microsoft.com/office/drawing/2014/main" id="{EDD0A2C9-0EA7-421F-E7E1-90BABC42C03A}"/>
              </a:ext>
              <a:ext uri="{C183D7F6-B498-43B3-948B-1728B52AA6E4}">
                <adec:decorative xmlns:adec="http://schemas.microsoft.com/office/drawing/2017/decorative" val="0"/>
              </a:ext>
            </a:extLst>
          </p:cNvPr>
          <p:cNvSpPr txBox="1"/>
          <p:nvPr/>
        </p:nvSpPr>
        <p:spPr>
          <a:xfrm>
            <a:off x="3625926" y="4106460"/>
            <a:ext cx="1575466"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rPr>
              <a:t>50+ million monthly active developers</a:t>
            </a:r>
          </a:p>
        </p:txBody>
      </p:sp>
      <p:sp>
        <p:nvSpPr>
          <p:cNvPr id="8" name="TextBox 7">
            <a:extLst>
              <a:ext uri="{FF2B5EF4-FFF2-40B4-BE49-F238E27FC236}">
                <a16:creationId xmlns:a16="http://schemas.microsoft.com/office/drawing/2014/main" id="{5CA21284-FF6D-F647-2E68-423387A17E0D}"/>
              </a:ext>
              <a:ext uri="{C183D7F6-B498-43B3-948B-1728B52AA6E4}">
                <adec:decorative xmlns:adec="http://schemas.microsoft.com/office/drawing/2017/decorative" val="0"/>
              </a:ext>
            </a:extLst>
          </p:cNvPr>
          <p:cNvSpPr txBox="1"/>
          <p:nvPr/>
        </p:nvSpPr>
        <p:spPr>
          <a:xfrm>
            <a:off x="6747339" y="4106462"/>
            <a:ext cx="2022204"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rPr>
              <a:t>150 million developers worldwide</a:t>
            </a:r>
          </a:p>
        </p:txBody>
      </p:sp>
      <p:pic>
        <p:nvPicPr>
          <p:cNvPr id="9" name="Picture 2" descr="Visual studio code logo is offensive to me · Issue #87419 · microsoft/vscode · GitHub">
            <a:extLst>
              <a:ext uri="{FF2B5EF4-FFF2-40B4-BE49-F238E27FC236}">
                <a16:creationId xmlns:a16="http://schemas.microsoft.com/office/drawing/2014/main" id="{A5FBDF62-F4DA-FAC0-AE57-9DB848FE5A6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38480" y="2557273"/>
            <a:ext cx="828887" cy="82888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purple ribbon in a shape of a infinity symbol&#10;&#10;AI-generated content may be incorrect.">
            <a:extLst>
              <a:ext uri="{FF2B5EF4-FFF2-40B4-BE49-F238E27FC236}">
                <a16:creationId xmlns:a16="http://schemas.microsoft.com/office/drawing/2014/main" id="{CC4DB11B-C974-6586-4DE7-5A7E19C8EC7E}"/>
              </a:ext>
            </a:extLst>
          </p:cNvPr>
          <p:cNvPicPr>
            <a:picLocks noChangeAspect="1"/>
          </p:cNvPicPr>
          <p:nvPr/>
        </p:nvPicPr>
        <p:blipFill>
          <a:blip r:embed="rId6"/>
          <a:stretch>
            <a:fillRect/>
          </a:stretch>
        </p:blipFill>
        <p:spPr>
          <a:xfrm>
            <a:off x="3420092" y="2557272"/>
            <a:ext cx="828887" cy="828887"/>
          </a:xfrm>
          <a:prstGeom prst="rect">
            <a:avLst/>
          </a:prstGeom>
        </p:spPr>
      </p:pic>
    </p:spTree>
    <p:extLst>
      <p:ext uri="{BB962C8B-B14F-4D97-AF65-F5344CB8AC3E}">
        <p14:creationId xmlns:p14="http://schemas.microsoft.com/office/powerpoint/2010/main" val="28142188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hero-dark-lg">
            <a:hlinkClick r:id="" action="ppaction://media"/>
            <a:extLst>
              <a:ext uri="{FF2B5EF4-FFF2-40B4-BE49-F238E27FC236}">
                <a16:creationId xmlns:a16="http://schemas.microsoft.com/office/drawing/2014/main" id="{F54A6F54-CB3A-71A0-B54B-D5A6D0145C73}"/>
              </a:ext>
            </a:extLst>
          </p:cNvPr>
          <p:cNvPicPr>
            <a:picLocks noGrp="1" noChangeAspect="1"/>
          </p:cNvPicPr>
          <p:nvPr>
            <p:ph type="media" sz="quarter" idx="10"/>
            <a:videoFile r:link="rId2"/>
            <p:extLst>
              <p:ext uri="{DAA4B4D4-6D71-4841-9C94-3DE7FCFB9230}">
                <p14:media xmlns:p14="http://schemas.microsoft.com/office/powerpoint/2010/main" r:embed="rId1"/>
              </p:ext>
            </p:extLst>
          </p:nvPr>
        </p:nvPicPr>
        <p:blipFill>
          <a:blip r:embed="rId5"/>
          <a:stretch>
            <a:fillRect/>
          </a:stretch>
        </p:blipFill>
        <p:spPr>
          <a:xfrm>
            <a:off x="1365250" y="474663"/>
            <a:ext cx="9459913" cy="5908675"/>
          </a:xfrm>
        </p:spPr>
      </p:pic>
    </p:spTree>
    <p:extLst>
      <p:ext uri="{BB962C8B-B14F-4D97-AF65-F5344CB8AC3E}">
        <p14:creationId xmlns:p14="http://schemas.microsoft.com/office/powerpoint/2010/main" val="3024211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613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2B323320-F087-3ABF-69BE-69526BF95143}"/>
              </a:ext>
            </a:extLst>
          </p:cNvPr>
          <p:cNvSpPr>
            <a:spLocks noGrp="1"/>
          </p:cNvSpPr>
          <p:nvPr>
            <p:ph type="body" sz="quarter" idx="26"/>
          </p:nvPr>
        </p:nvSpPr>
        <p:spPr>
          <a:xfrm>
            <a:off x="738764" y="2646935"/>
            <a:ext cx="4435909" cy="1564127"/>
          </a:xfrm>
        </p:spPr>
        <p:txBody>
          <a:bodyPr/>
          <a:lstStyle/>
          <a:p>
            <a:r>
              <a:rPr lang="en-US" dirty="0">
                <a:latin typeface="Segoe UI" panose="020B0502040204020203" pitchFamily="34" charset="0"/>
                <a:cs typeface="Segoe UI" panose="020B0502040204020203" pitchFamily="34" charset="0"/>
              </a:rPr>
              <a:t>Customize VS Code with AI-powered functionality from extensions and Model Context Protocol servers to use in Chat. Or, </a:t>
            </a:r>
            <a:r>
              <a:rPr lang="en-US" dirty="0">
                <a:latin typeface="Segoe UI" panose="020B0502040204020203" pitchFamily="34" charset="0"/>
                <a:cs typeface="Segoe UI" panose="020B0502040204020203" pitchFamily="34" charset="0"/>
                <a:hlinkClick r:id="rId3"/>
              </a:rPr>
              <a:t>build your own extension</a:t>
            </a:r>
            <a:r>
              <a:rPr lang="en-US" dirty="0">
                <a:latin typeface="Segoe UI" panose="020B0502040204020203" pitchFamily="34" charset="0"/>
                <a:cs typeface="Segoe UI" panose="020B0502040204020203" pitchFamily="34" charset="0"/>
              </a:rPr>
              <a:t> to power your team's unique scenarios.</a:t>
            </a:r>
          </a:p>
        </p:txBody>
      </p:sp>
      <p:sp>
        <p:nvSpPr>
          <p:cNvPr id="5" name="Text Placeholder 4">
            <a:extLst>
              <a:ext uri="{FF2B5EF4-FFF2-40B4-BE49-F238E27FC236}">
                <a16:creationId xmlns:a16="http://schemas.microsoft.com/office/drawing/2014/main" id="{248CD966-9713-81EF-3B9F-29EC31C17543}"/>
              </a:ext>
            </a:extLst>
          </p:cNvPr>
          <p:cNvSpPr>
            <a:spLocks noGrp="1"/>
          </p:cNvSpPr>
          <p:nvPr>
            <p:ph type="body" sz="quarter" idx="30"/>
          </p:nvPr>
        </p:nvSpPr>
        <p:spPr>
          <a:xfrm>
            <a:off x="738767" y="1573761"/>
            <a:ext cx="4435906" cy="538736"/>
          </a:xfrm>
        </p:spPr>
        <p:txBody>
          <a:bodyPr/>
          <a:lstStyle/>
          <a:p>
            <a:r>
              <a:rPr lang="en-US" dirty="0">
                <a:latin typeface="Segoe UI" panose="020B0502040204020203" pitchFamily="34" charset="0"/>
                <a:cs typeface="Segoe UI" panose="020B0502040204020203" pitchFamily="34" charset="0"/>
              </a:rPr>
              <a:t>Code with extensions</a:t>
            </a:r>
          </a:p>
        </p:txBody>
      </p:sp>
      <p:sp>
        <p:nvSpPr>
          <p:cNvPr id="6" name="Text Placeholder 5">
            <a:extLst>
              <a:ext uri="{FF2B5EF4-FFF2-40B4-BE49-F238E27FC236}">
                <a16:creationId xmlns:a16="http://schemas.microsoft.com/office/drawing/2014/main" id="{D001D23F-163C-3817-F65B-AABF069352DC}"/>
              </a:ext>
            </a:extLst>
          </p:cNvPr>
          <p:cNvSpPr>
            <a:spLocks noGrp="1"/>
          </p:cNvSpPr>
          <p:nvPr>
            <p:ph type="body" sz="quarter" idx="31"/>
          </p:nvPr>
        </p:nvSpPr>
        <p:spPr/>
        <p:txBody>
          <a:bodyPr/>
          <a:lstStyle/>
          <a:p>
            <a:endParaRPr lang="en-US" dirty="0"/>
          </a:p>
        </p:txBody>
      </p:sp>
      <p:pic>
        <p:nvPicPr>
          <p:cNvPr id="9" name="Picture Placeholder 8" descr="A screenshot of a computer program&#10;&#10;AI-generated content may be incorrect.">
            <a:extLst>
              <a:ext uri="{FF2B5EF4-FFF2-40B4-BE49-F238E27FC236}">
                <a16:creationId xmlns:a16="http://schemas.microsoft.com/office/drawing/2014/main" id="{0AF77074-854E-4678-19AC-3700B98727A0}"/>
              </a:ext>
            </a:extLst>
          </p:cNvPr>
          <p:cNvPicPr>
            <a:picLocks noGrp="1" noChangeAspect="1"/>
          </p:cNvPicPr>
          <p:nvPr>
            <p:ph type="pic" sz="quarter" idx="39"/>
          </p:nvPr>
        </p:nvPicPr>
        <p:blipFill rotWithShape="1">
          <a:blip r:embed="rId4"/>
          <a:srcRect l="-366" r="1417"/>
          <a:stretch>
            <a:fillRect/>
          </a:stretch>
        </p:blipFill>
        <p:spPr>
          <a:xfrm>
            <a:off x="5474348" y="992372"/>
            <a:ext cx="6487252" cy="4873255"/>
          </a:xfrm>
        </p:spPr>
      </p:pic>
    </p:spTree>
    <p:extLst>
      <p:ext uri="{BB962C8B-B14F-4D97-AF65-F5344CB8AC3E}">
        <p14:creationId xmlns:p14="http://schemas.microsoft.com/office/powerpoint/2010/main" val="27524854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DD9BD3-BEAA-E7A7-F067-701B6E909550}"/>
            </a:ext>
          </a:extLst>
        </p:cNvPr>
        <p:cNvGrpSpPr/>
        <p:nvPr/>
      </p:nvGrpSpPr>
      <p:grpSpPr>
        <a:xfrm>
          <a:off x="0" y="0"/>
          <a:ext cx="0" cy="0"/>
          <a:chOff x="0" y="0"/>
          <a:chExt cx="0" cy="0"/>
        </a:xfrm>
      </p:grpSpPr>
      <p:sp>
        <p:nvSpPr>
          <p:cNvPr id="4" name="Text Placeholder 3">
            <a:extLst>
              <a:ext uri="{FF2B5EF4-FFF2-40B4-BE49-F238E27FC236}">
                <a16:creationId xmlns:a16="http://schemas.microsoft.com/office/drawing/2014/main" id="{2CC38D3F-049F-594C-322D-1D713897502E}"/>
              </a:ext>
            </a:extLst>
          </p:cNvPr>
          <p:cNvSpPr>
            <a:spLocks noGrp="1"/>
          </p:cNvSpPr>
          <p:nvPr>
            <p:ph type="body" sz="quarter" idx="26"/>
          </p:nvPr>
        </p:nvSpPr>
        <p:spPr>
          <a:xfrm>
            <a:off x="738765" y="2546115"/>
            <a:ext cx="4435909" cy="1564127"/>
          </a:xfrm>
        </p:spPr>
        <p:txBody>
          <a:bodyPr/>
          <a:lstStyle/>
          <a:p>
            <a:r>
              <a:rPr lang="en-US" dirty="0">
                <a:latin typeface="Segoe UI" panose="020B0502040204020203" pitchFamily="34" charset="0"/>
                <a:cs typeface="Segoe UI" panose="020B0502040204020203" pitchFamily="34" charset="0"/>
              </a:rPr>
              <a:t>VS Code supports almost every major programming language. Several ship in the box, like JavaScript, TypeScript, CSS, and HTML, but extensions for others can be found in the VS Code Marketplace.</a:t>
            </a:r>
          </a:p>
        </p:txBody>
      </p:sp>
      <p:sp>
        <p:nvSpPr>
          <p:cNvPr id="5" name="Text Placeholder 4">
            <a:extLst>
              <a:ext uri="{FF2B5EF4-FFF2-40B4-BE49-F238E27FC236}">
                <a16:creationId xmlns:a16="http://schemas.microsoft.com/office/drawing/2014/main" id="{E37C9E6C-9FB1-3D54-189F-0CC70B2CB51F}"/>
              </a:ext>
            </a:extLst>
          </p:cNvPr>
          <p:cNvSpPr>
            <a:spLocks noGrp="1"/>
          </p:cNvSpPr>
          <p:nvPr>
            <p:ph type="body" sz="quarter" idx="30"/>
          </p:nvPr>
        </p:nvSpPr>
        <p:spPr>
          <a:xfrm>
            <a:off x="738767" y="1573761"/>
            <a:ext cx="4435906" cy="538736"/>
          </a:xfrm>
        </p:spPr>
        <p:txBody>
          <a:bodyPr/>
          <a:lstStyle/>
          <a:p>
            <a:r>
              <a:rPr lang="en-US" dirty="0">
                <a:latin typeface="Segoe UI" panose="020B0502040204020203" pitchFamily="34" charset="0"/>
                <a:cs typeface="Segoe UI" panose="020B0502040204020203" pitchFamily="34" charset="0"/>
              </a:rPr>
              <a:t>Code in any language</a:t>
            </a:r>
          </a:p>
        </p:txBody>
      </p:sp>
      <p:sp>
        <p:nvSpPr>
          <p:cNvPr id="6" name="Text Placeholder 5">
            <a:extLst>
              <a:ext uri="{FF2B5EF4-FFF2-40B4-BE49-F238E27FC236}">
                <a16:creationId xmlns:a16="http://schemas.microsoft.com/office/drawing/2014/main" id="{5CCC6A6F-F286-415B-8EB3-266C4088832F}"/>
              </a:ext>
            </a:extLst>
          </p:cNvPr>
          <p:cNvSpPr>
            <a:spLocks noGrp="1"/>
          </p:cNvSpPr>
          <p:nvPr>
            <p:ph type="body" sz="quarter" idx="31"/>
          </p:nvPr>
        </p:nvSpPr>
        <p:spPr/>
        <p:txBody>
          <a:bodyPr/>
          <a:lstStyle/>
          <a:p>
            <a:endParaRPr lang="en-US"/>
          </a:p>
        </p:txBody>
      </p:sp>
      <p:pic>
        <p:nvPicPr>
          <p:cNvPr id="11" name="Picture Placeholder 10" descr="A screenshot of a computer program&#10;&#10;AI-generated content may be incorrect.">
            <a:extLst>
              <a:ext uri="{FF2B5EF4-FFF2-40B4-BE49-F238E27FC236}">
                <a16:creationId xmlns:a16="http://schemas.microsoft.com/office/drawing/2014/main" id="{D2FB2B25-257A-D07A-59B0-287B671471AE}"/>
              </a:ext>
            </a:extLst>
          </p:cNvPr>
          <p:cNvPicPr>
            <a:picLocks noGrp="1" noChangeAspect="1"/>
          </p:cNvPicPr>
          <p:nvPr>
            <p:ph type="pic" sz="quarter" idx="39"/>
          </p:nvPr>
        </p:nvPicPr>
        <p:blipFill>
          <a:blip r:embed="rId3"/>
          <a:srcRect l="1141" t="-583" r="26662" b="583"/>
          <a:stretch>
            <a:fillRect/>
          </a:stretch>
        </p:blipFill>
        <p:spPr>
          <a:xfrm>
            <a:off x="5434409" y="984307"/>
            <a:ext cx="6470457" cy="4889386"/>
          </a:xfrm>
        </p:spPr>
      </p:pic>
    </p:spTree>
    <p:extLst>
      <p:ext uri="{BB962C8B-B14F-4D97-AF65-F5344CB8AC3E}">
        <p14:creationId xmlns:p14="http://schemas.microsoft.com/office/powerpoint/2010/main" val="20516486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89C083-30BB-6938-0915-3912F51F9B05}"/>
            </a:ext>
          </a:extLst>
        </p:cNvPr>
        <p:cNvGrpSpPr/>
        <p:nvPr/>
      </p:nvGrpSpPr>
      <p:grpSpPr>
        <a:xfrm>
          <a:off x="0" y="0"/>
          <a:ext cx="0" cy="0"/>
          <a:chOff x="0" y="0"/>
          <a:chExt cx="0" cy="0"/>
        </a:xfrm>
      </p:grpSpPr>
      <p:sp>
        <p:nvSpPr>
          <p:cNvPr id="4" name="Text Placeholder 3">
            <a:extLst>
              <a:ext uri="{FF2B5EF4-FFF2-40B4-BE49-F238E27FC236}">
                <a16:creationId xmlns:a16="http://schemas.microsoft.com/office/drawing/2014/main" id="{CEB47C62-F1AF-1E0A-1F98-0534E1C2D4DF}"/>
              </a:ext>
            </a:extLst>
          </p:cNvPr>
          <p:cNvSpPr>
            <a:spLocks noGrp="1"/>
          </p:cNvSpPr>
          <p:nvPr>
            <p:ph type="body" sz="quarter" idx="26"/>
          </p:nvPr>
        </p:nvSpPr>
        <p:spPr>
          <a:xfrm>
            <a:off x="738765" y="3963440"/>
            <a:ext cx="4435909" cy="1564127"/>
          </a:xfrm>
        </p:spPr>
        <p:txBody>
          <a:bodyPr/>
          <a:lstStyle/>
          <a:p>
            <a:r>
              <a:rPr lang="en-US" dirty="0">
                <a:latin typeface="Segoe UI" panose="020B0502040204020203" pitchFamily="34" charset="0"/>
                <a:cs typeface="Segoe UI" panose="020B0502040204020203" pitchFamily="34" charset="0"/>
              </a:rPr>
              <a:t>Customize your VS Code UI and layout so that it fits your coding style.</a:t>
            </a:r>
          </a:p>
          <a:p>
            <a:r>
              <a:rPr lang="en-US" dirty="0">
                <a:latin typeface="Segoe UI" panose="020B0502040204020203" pitchFamily="34" charset="0"/>
                <a:cs typeface="Segoe UI" panose="020B0502040204020203" pitchFamily="34" charset="0"/>
                <a:hlinkClick r:id="rId3"/>
              </a:rPr>
              <a:t>Color themes</a:t>
            </a:r>
            <a:r>
              <a:rPr lang="en-US" dirty="0">
                <a:latin typeface="Segoe UI" panose="020B0502040204020203" pitchFamily="34" charset="0"/>
                <a:cs typeface="Segoe UI" panose="020B0502040204020203" pitchFamily="34" charset="0"/>
              </a:rPr>
              <a:t> let you modify the colors in VS Code's user interface to suit your preferences and work environment.</a:t>
            </a:r>
          </a:p>
          <a:p>
            <a:r>
              <a:rPr lang="en-US" dirty="0">
                <a:latin typeface="Segoe UI" panose="020B0502040204020203" pitchFamily="34" charset="0"/>
                <a:cs typeface="Segoe UI" panose="020B0502040204020203" pitchFamily="34" charset="0"/>
                <a:hlinkClick r:id="rId4"/>
              </a:rPr>
              <a:t>Settings Sync</a:t>
            </a:r>
            <a:r>
              <a:rPr lang="en-US" dirty="0">
                <a:latin typeface="Segoe UI" panose="020B0502040204020203" pitchFamily="34" charset="0"/>
                <a:cs typeface="Segoe UI" panose="020B0502040204020203" pitchFamily="34" charset="0"/>
              </a:rPr>
              <a:t> enables you to share your user settings across your VS Code instances with the Settings Sync feature.</a:t>
            </a:r>
          </a:p>
          <a:p>
            <a:r>
              <a:rPr lang="en-US" dirty="0">
                <a:latin typeface="Segoe UI" panose="020B0502040204020203" pitchFamily="34" charset="0"/>
                <a:cs typeface="Segoe UI" panose="020B0502040204020203" pitchFamily="34" charset="0"/>
                <a:hlinkClick r:id="rId5"/>
              </a:rPr>
              <a:t>Profiles</a:t>
            </a:r>
            <a:r>
              <a:rPr lang="en-US" dirty="0">
                <a:latin typeface="Segoe UI" panose="020B0502040204020203" pitchFamily="34" charset="0"/>
                <a:cs typeface="Segoe UI" panose="020B0502040204020203" pitchFamily="34" charset="0"/>
              </a:rPr>
              <a:t> let you create sets of customizations and quickly switch between them or share them with others.</a:t>
            </a:r>
          </a:p>
        </p:txBody>
      </p:sp>
      <p:sp>
        <p:nvSpPr>
          <p:cNvPr id="5" name="Text Placeholder 4">
            <a:extLst>
              <a:ext uri="{FF2B5EF4-FFF2-40B4-BE49-F238E27FC236}">
                <a16:creationId xmlns:a16="http://schemas.microsoft.com/office/drawing/2014/main" id="{B3CE9C38-77E0-FBF7-BCAD-D5E173F7469A}"/>
              </a:ext>
            </a:extLst>
          </p:cNvPr>
          <p:cNvSpPr>
            <a:spLocks noGrp="1"/>
          </p:cNvSpPr>
          <p:nvPr>
            <p:ph type="body" sz="quarter" idx="30"/>
          </p:nvPr>
        </p:nvSpPr>
        <p:spPr>
          <a:xfrm>
            <a:off x="738767" y="1573761"/>
            <a:ext cx="4435906" cy="538736"/>
          </a:xfrm>
        </p:spPr>
        <p:txBody>
          <a:bodyPr/>
          <a:lstStyle/>
          <a:p>
            <a:r>
              <a:rPr lang="en-US" dirty="0">
                <a:latin typeface="Segoe UI" panose="020B0502040204020203" pitchFamily="34" charset="0"/>
                <a:cs typeface="Segoe UI" panose="020B0502040204020203" pitchFamily="34" charset="0"/>
              </a:rPr>
              <a:t>Fully customizable</a:t>
            </a:r>
          </a:p>
        </p:txBody>
      </p:sp>
      <p:sp>
        <p:nvSpPr>
          <p:cNvPr id="6" name="Text Placeholder 5">
            <a:extLst>
              <a:ext uri="{FF2B5EF4-FFF2-40B4-BE49-F238E27FC236}">
                <a16:creationId xmlns:a16="http://schemas.microsoft.com/office/drawing/2014/main" id="{EDEA67A3-2DB6-759E-B9C7-6C971E3B59F3}"/>
              </a:ext>
            </a:extLst>
          </p:cNvPr>
          <p:cNvSpPr>
            <a:spLocks noGrp="1"/>
          </p:cNvSpPr>
          <p:nvPr>
            <p:ph type="body" sz="quarter" idx="31"/>
          </p:nvPr>
        </p:nvSpPr>
        <p:spPr/>
        <p:txBody>
          <a:bodyPr/>
          <a:lstStyle/>
          <a:p>
            <a:endParaRPr lang="en-US"/>
          </a:p>
        </p:txBody>
      </p:sp>
      <p:pic>
        <p:nvPicPr>
          <p:cNvPr id="11" name="Picture Placeholder 10">
            <a:extLst>
              <a:ext uri="{FF2B5EF4-FFF2-40B4-BE49-F238E27FC236}">
                <a16:creationId xmlns:a16="http://schemas.microsoft.com/office/drawing/2014/main" id="{0E53B3CF-57B0-AE78-2532-17C07C6459AC}"/>
              </a:ext>
            </a:extLst>
          </p:cNvPr>
          <p:cNvPicPr>
            <a:picLocks noGrp="1" noChangeAspect="1"/>
          </p:cNvPicPr>
          <p:nvPr>
            <p:ph type="pic" sz="quarter" idx="39"/>
          </p:nvPr>
        </p:nvPicPr>
        <p:blipFill>
          <a:blip r:embed="rId6"/>
          <a:srcRect t="833" b="833"/>
          <a:stretch/>
        </p:blipFill>
        <p:spPr>
          <a:xfrm>
            <a:off x="5311317" y="1037491"/>
            <a:ext cx="6470457" cy="3525717"/>
          </a:xfrm>
        </p:spPr>
      </p:pic>
      <p:pic>
        <p:nvPicPr>
          <p:cNvPr id="2" name="Picture Placeholder 10">
            <a:extLst>
              <a:ext uri="{FF2B5EF4-FFF2-40B4-BE49-F238E27FC236}">
                <a16:creationId xmlns:a16="http://schemas.microsoft.com/office/drawing/2014/main" id="{0C7B173F-6948-B296-18F5-2D1BC3DAD59F}"/>
              </a:ext>
            </a:extLst>
          </p:cNvPr>
          <p:cNvPicPr>
            <a:picLocks noChangeAspect="1"/>
          </p:cNvPicPr>
          <p:nvPr/>
        </p:nvPicPr>
        <p:blipFill rotWithShape="1">
          <a:blip r:embed="rId7"/>
          <a:srcRect t="954" b="710"/>
          <a:stretch>
            <a:fillRect/>
          </a:stretch>
        </p:blipFill>
        <p:spPr>
          <a:xfrm>
            <a:off x="5616036" y="2200581"/>
            <a:ext cx="6470457" cy="3525717"/>
          </a:xfrm>
          <a:prstGeom prst="roundRect">
            <a:avLst>
              <a:gd name="adj" fmla="val 2850"/>
            </a:avLst>
          </a:prstGeom>
          <a:noFill/>
          <a:ln>
            <a:noFill/>
          </a:ln>
          <a:effectLst/>
        </p:spPr>
      </p:pic>
    </p:spTree>
    <p:extLst>
      <p:ext uri="{BB962C8B-B14F-4D97-AF65-F5344CB8AC3E}">
        <p14:creationId xmlns:p14="http://schemas.microsoft.com/office/powerpoint/2010/main" val="3262517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081121-A878-B4E4-2E46-D4BFDF398385}"/>
            </a:ext>
          </a:extLst>
        </p:cNvPr>
        <p:cNvGrpSpPr/>
        <p:nvPr/>
      </p:nvGrpSpPr>
      <p:grpSpPr>
        <a:xfrm>
          <a:off x="0" y="0"/>
          <a:ext cx="0" cy="0"/>
          <a:chOff x="0" y="0"/>
          <a:chExt cx="0" cy="0"/>
        </a:xfrm>
      </p:grpSpPr>
      <p:sp>
        <p:nvSpPr>
          <p:cNvPr id="4" name="Text Placeholder 3">
            <a:extLst>
              <a:ext uri="{FF2B5EF4-FFF2-40B4-BE49-F238E27FC236}">
                <a16:creationId xmlns:a16="http://schemas.microsoft.com/office/drawing/2014/main" id="{E2E36900-980A-8A4C-EA3B-964C51337376}"/>
              </a:ext>
            </a:extLst>
          </p:cNvPr>
          <p:cNvSpPr>
            <a:spLocks noGrp="1"/>
          </p:cNvSpPr>
          <p:nvPr>
            <p:ph type="body" sz="quarter" idx="26"/>
          </p:nvPr>
        </p:nvSpPr>
        <p:spPr>
          <a:xfrm>
            <a:off x="738765" y="3963440"/>
            <a:ext cx="4435909" cy="1564127"/>
          </a:xfrm>
        </p:spPr>
        <p:txBody>
          <a:bodyPr/>
          <a:lstStyle/>
          <a:p>
            <a:r>
              <a:rPr lang="en-US" dirty="0">
                <a:latin typeface="Segoe UI" panose="020B0502040204020203" pitchFamily="34" charset="0"/>
                <a:cs typeface="Segoe UI" panose="020B0502040204020203" pitchFamily="34" charset="0"/>
              </a:rPr>
              <a:t>Code wherever you're most productive, whether you're connected to the cloud, a remote repository, or in the browser with VS Code for the Web (</a:t>
            </a:r>
            <a:r>
              <a:rPr lang="en-US" dirty="0" err="1">
                <a:latin typeface="Segoe UI" panose="020B0502040204020203" pitchFamily="34" charset="0"/>
                <a:cs typeface="Segoe UI" panose="020B0502040204020203" pitchFamily="34" charset="0"/>
              </a:rPr>
              <a:t>vscode.dev</a:t>
            </a:r>
            <a:r>
              <a:rPr lang="en-US" dirty="0">
                <a:latin typeface="Segoe UI" panose="020B0502040204020203" pitchFamily="34" charset="0"/>
                <a:cs typeface="Segoe UI" panose="020B0502040204020203" pitchFamily="34" charset="0"/>
              </a:rPr>
              <a:t>).</a:t>
            </a:r>
          </a:p>
          <a:p>
            <a:r>
              <a:rPr lang="en-US" dirty="0">
                <a:latin typeface="Segoe UI" panose="020B0502040204020203" pitchFamily="34" charset="0"/>
                <a:cs typeface="Segoe UI" panose="020B0502040204020203" pitchFamily="34" charset="0"/>
                <a:hlinkClick r:id="rId3"/>
              </a:rPr>
              <a:t>Built-in Source Control</a:t>
            </a:r>
            <a:r>
              <a:rPr lang="en-US" dirty="0">
                <a:latin typeface="Segoe UI" panose="020B0502040204020203" pitchFamily="34" charset="0"/>
                <a:cs typeface="Segoe UI" panose="020B0502040204020203" pitchFamily="34" charset="0"/>
              </a:rPr>
              <a:t> empowers you with Git support out-of-the-box. Many other source control providers are available through extensions.</a:t>
            </a:r>
          </a:p>
          <a:p>
            <a:r>
              <a:rPr lang="en-US" dirty="0">
                <a:latin typeface="Segoe UI" panose="020B0502040204020203" pitchFamily="34" charset="0"/>
                <a:cs typeface="Segoe UI" panose="020B0502040204020203" pitchFamily="34" charset="0"/>
                <a:hlinkClick r:id="rId4"/>
              </a:rPr>
              <a:t>GitHub Codespaces</a:t>
            </a:r>
            <a:r>
              <a:rPr lang="en-US" dirty="0">
                <a:latin typeface="Segoe UI" panose="020B0502040204020203" pitchFamily="34" charset="0"/>
                <a:cs typeface="Segoe UI" panose="020B0502040204020203" pitchFamily="34" charset="0"/>
              </a:rPr>
              <a:t> provides cloud-powered development environments for any activity - whether it's a long-term project, or a short-term task like reviewing a pull request.</a:t>
            </a:r>
          </a:p>
        </p:txBody>
      </p:sp>
      <p:sp>
        <p:nvSpPr>
          <p:cNvPr id="5" name="Text Placeholder 4">
            <a:extLst>
              <a:ext uri="{FF2B5EF4-FFF2-40B4-BE49-F238E27FC236}">
                <a16:creationId xmlns:a16="http://schemas.microsoft.com/office/drawing/2014/main" id="{648E93E6-E638-C75C-A354-8EC7F120C397}"/>
              </a:ext>
            </a:extLst>
          </p:cNvPr>
          <p:cNvSpPr>
            <a:spLocks noGrp="1"/>
          </p:cNvSpPr>
          <p:nvPr>
            <p:ph type="body" sz="quarter" idx="30"/>
          </p:nvPr>
        </p:nvSpPr>
        <p:spPr>
          <a:xfrm>
            <a:off x="738768" y="1330433"/>
            <a:ext cx="4435906" cy="538736"/>
          </a:xfrm>
        </p:spPr>
        <p:txBody>
          <a:bodyPr/>
          <a:lstStyle/>
          <a:p>
            <a:r>
              <a:rPr lang="en-US" dirty="0">
                <a:latin typeface="Segoe UI" panose="020B0502040204020203" pitchFamily="34" charset="0"/>
                <a:cs typeface="Segoe UI" panose="020B0502040204020203" pitchFamily="34" charset="0"/>
              </a:rPr>
              <a:t>Code anywhere</a:t>
            </a:r>
          </a:p>
        </p:txBody>
      </p:sp>
      <p:sp>
        <p:nvSpPr>
          <p:cNvPr id="6" name="Text Placeholder 5">
            <a:extLst>
              <a:ext uri="{FF2B5EF4-FFF2-40B4-BE49-F238E27FC236}">
                <a16:creationId xmlns:a16="http://schemas.microsoft.com/office/drawing/2014/main" id="{B0B93FC6-6729-BBBF-07CA-78F8C5F7779B}"/>
              </a:ext>
            </a:extLst>
          </p:cNvPr>
          <p:cNvSpPr>
            <a:spLocks noGrp="1"/>
          </p:cNvSpPr>
          <p:nvPr>
            <p:ph type="body" sz="quarter" idx="31"/>
          </p:nvPr>
        </p:nvSpPr>
        <p:spPr/>
        <p:txBody>
          <a:bodyPr/>
          <a:lstStyle/>
          <a:p>
            <a:endParaRPr lang="en-US"/>
          </a:p>
        </p:txBody>
      </p:sp>
      <p:pic>
        <p:nvPicPr>
          <p:cNvPr id="11" name="Picture Placeholder 10">
            <a:extLst>
              <a:ext uri="{FF2B5EF4-FFF2-40B4-BE49-F238E27FC236}">
                <a16:creationId xmlns:a16="http://schemas.microsoft.com/office/drawing/2014/main" id="{090FCF27-2936-679F-002A-7C75EC9F20C0}"/>
              </a:ext>
            </a:extLst>
          </p:cNvPr>
          <p:cNvPicPr>
            <a:picLocks noGrp="1" noChangeAspect="1"/>
          </p:cNvPicPr>
          <p:nvPr>
            <p:ph type="pic" sz="quarter" idx="39"/>
          </p:nvPr>
        </p:nvPicPr>
        <p:blipFill>
          <a:blip r:embed="rId5"/>
          <a:srcRect t="1975" b="1018"/>
          <a:stretch>
            <a:fillRect/>
          </a:stretch>
        </p:blipFill>
        <p:spPr>
          <a:xfrm>
            <a:off x="5408032" y="1425893"/>
            <a:ext cx="6470457" cy="3717607"/>
          </a:xfrm>
        </p:spPr>
      </p:pic>
    </p:spTree>
    <p:extLst>
      <p:ext uri="{BB962C8B-B14F-4D97-AF65-F5344CB8AC3E}">
        <p14:creationId xmlns:p14="http://schemas.microsoft.com/office/powerpoint/2010/main" val="2292291732"/>
      </p:ext>
    </p:extLst>
  </p:cSld>
  <p:clrMapOvr>
    <a:masterClrMapping/>
  </p:clrMapOvr>
</p:sld>
</file>

<file path=ppt/theme/theme1.xml><?xml version="1.0" encoding="utf-8"?>
<a:theme xmlns:a="http://schemas.openxmlformats.org/drawingml/2006/main" name="AI">
  <a:themeElements>
    <a:clrScheme name="GitHub Universe 2024">
      <a:dk1>
        <a:srgbClr val="0D1116"/>
      </a:dk1>
      <a:lt1>
        <a:srgbClr val="FFFFFE"/>
      </a:lt1>
      <a:dk2>
        <a:srgbClr val="B0BAC3"/>
      </a:dk2>
      <a:lt2>
        <a:srgbClr val="2F363C"/>
      </a:lt2>
      <a:accent1>
        <a:srgbClr val="2732E7"/>
      </a:accent1>
      <a:accent2>
        <a:srgbClr val="8341FA"/>
      </a:accent2>
      <a:accent3>
        <a:srgbClr val="FE4C24"/>
      </a:accent3>
      <a:accent4>
        <a:srgbClr val="5FED83"/>
      </a:accent4>
      <a:accent5>
        <a:srgbClr val="FFC2F7"/>
      </a:accent5>
      <a:accent6>
        <a:srgbClr val="BEE0DB"/>
      </a:accent6>
      <a:hlink>
        <a:srgbClr val="EEF6FC"/>
      </a:hlink>
      <a:folHlink>
        <a:srgbClr val="EEF6FC"/>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itHub Universe 2024 Template" id="{082497B5-D8DF-364B-8B8D-E71B123E29C7}" vid="{1D14281A-784E-8246-9CD9-A39147125F9A}"/>
    </a:ext>
  </a:extLst>
</a:theme>
</file>

<file path=ppt/theme/theme2.xml><?xml version="1.0" encoding="utf-8"?>
<a:theme xmlns:a="http://schemas.openxmlformats.org/drawingml/2006/main" name="1_AI">
  <a:themeElements>
    <a:clrScheme name="GitHub Universe 2024">
      <a:dk1>
        <a:srgbClr val="0D1116"/>
      </a:dk1>
      <a:lt1>
        <a:srgbClr val="FFFFFE"/>
      </a:lt1>
      <a:dk2>
        <a:srgbClr val="B0BAC3"/>
      </a:dk2>
      <a:lt2>
        <a:srgbClr val="2F363C"/>
      </a:lt2>
      <a:accent1>
        <a:srgbClr val="2732E7"/>
      </a:accent1>
      <a:accent2>
        <a:srgbClr val="8341FA"/>
      </a:accent2>
      <a:accent3>
        <a:srgbClr val="FE4C24"/>
      </a:accent3>
      <a:accent4>
        <a:srgbClr val="5FED83"/>
      </a:accent4>
      <a:accent5>
        <a:srgbClr val="FFC2F7"/>
      </a:accent5>
      <a:accent6>
        <a:srgbClr val="BEE0DB"/>
      </a:accent6>
      <a:hlink>
        <a:srgbClr val="EEF6FC"/>
      </a:hlink>
      <a:folHlink>
        <a:srgbClr val="EEF6FC"/>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itHub Universe 2024 Template" id="{082497B5-D8DF-364B-8B8D-E71B123E29C7}" vid="{1D14281A-784E-8246-9CD9-A39147125F9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Metadata/LabelInfo.xml><?xml version="1.0" encoding="utf-8"?>
<clbl:labelList xmlns:clbl="http://schemas.microsoft.com/office/2020/mipLabelMetadata">
  <clbl:label id="{87867195-f2b8-4ac2-b0b6-6bb73cb33af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DevEx</Template>
  <TotalTime>34</TotalTime>
  <Words>2858</Words>
  <Application>Microsoft Office PowerPoint</Application>
  <PresentationFormat>Widescreen</PresentationFormat>
  <Paragraphs>230</Paragraphs>
  <Slides>32</Slides>
  <Notes>31</Notes>
  <HiddenSlides>0</HiddenSlides>
  <MMClips>4</MMClips>
  <ScaleCrop>false</ScaleCrop>
  <HeadingPairs>
    <vt:vector size="6" baseType="variant">
      <vt:variant>
        <vt:lpstr>Fontes usadas</vt:lpstr>
      </vt:variant>
      <vt:variant>
        <vt:i4>15</vt:i4>
      </vt:variant>
      <vt:variant>
        <vt:lpstr>Tema</vt:lpstr>
      </vt:variant>
      <vt:variant>
        <vt:i4>2</vt:i4>
      </vt:variant>
      <vt:variant>
        <vt:lpstr>Títulos de slides</vt:lpstr>
      </vt:variant>
      <vt:variant>
        <vt:i4>32</vt:i4>
      </vt:variant>
    </vt:vector>
  </HeadingPairs>
  <TitlesOfParts>
    <vt:vector size="49" baseType="lpstr">
      <vt:lpstr>Aptos</vt:lpstr>
      <vt:lpstr>Arial</vt:lpstr>
      <vt:lpstr>Calibri</vt:lpstr>
      <vt:lpstr>Consolas</vt:lpstr>
      <vt:lpstr>Mona Sans</vt:lpstr>
      <vt:lpstr>Mona-Sans</vt:lpstr>
      <vt:lpstr>Mona-Sans Regular</vt:lpstr>
      <vt:lpstr>Segoe UI</vt:lpstr>
      <vt:lpstr>Segoe UI Semibold</vt:lpstr>
      <vt:lpstr>Segoe UI Variable Display</vt:lpstr>
      <vt:lpstr>Segoe UI Variable Display Regular</vt:lpstr>
      <vt:lpstr>Segoe UI Variable Display Semibold</vt:lpstr>
      <vt:lpstr>Segoe UI Variable Text Semibold</vt:lpstr>
      <vt:lpstr>SF Mono</vt:lpstr>
      <vt:lpstr>Symbol</vt:lpstr>
      <vt:lpstr>AI</vt:lpstr>
      <vt:lpstr>1_AI</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Demo</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Next steps</vt:lpstr>
      <vt:lpstr>Please share your feedback to Microsoft.</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Aaron Powell</dc:creator>
  <cp:keywords/>
  <dc:description/>
  <cp:lastModifiedBy>Renato Groffe</cp:lastModifiedBy>
  <cp:revision>6</cp:revision>
  <dcterms:created xsi:type="dcterms:W3CDTF">2025-08-14T19:54:55Z</dcterms:created>
  <dcterms:modified xsi:type="dcterms:W3CDTF">2025-09-27T07:11:55Z</dcterms:modified>
  <cp:category/>
</cp:coreProperties>
</file>